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bin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udex" panose="020B0604020202020204" charset="2"/>
      <p:regular r:id="rId32"/>
      <p:bold r:id="rId33"/>
      <p:italic r:id="rId34"/>
      <p:boldItalic r:id="rId35"/>
    </p:embeddedFont>
    <p:embeddedFont>
      <p:font typeface="EB Garamond" panose="020B0604020202020204" charset="0"/>
      <p:regular r:id="rId36"/>
      <p:bold r:id="rId37"/>
      <p:italic r:id="rId38"/>
      <p:boldItalic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hggazsvTUujVcT3U+D5AN5Bpqc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5a6666d1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5a6666d1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5a6666d1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05a6666d1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05a6666d1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05a6666d1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05a6666d1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g305a6666d1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05a6666d1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305a6666d12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05a6666d12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05a6666d12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05a6666d12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05a6666d12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25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05a6666d1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305a6666d1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05a6666d1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05a6666d1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05a6666d1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05a6666d1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5a6666d1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5a6666d1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05a6666d1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05a6666d1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05a6666d1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05a6666d1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2"/>
          <p:cNvSpPr txBox="1">
            <a:spLocks noGrp="1"/>
          </p:cNvSpPr>
          <p:nvPr>
            <p:ph type="ctrTitle"/>
          </p:nvPr>
        </p:nvSpPr>
        <p:spPr>
          <a:xfrm>
            <a:off x="2463850" y="2696525"/>
            <a:ext cx="5965200" cy="1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subTitle" idx="1"/>
          </p:nvPr>
        </p:nvSpPr>
        <p:spPr>
          <a:xfrm>
            <a:off x="4069900" y="419900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42"/>
          <p:cNvGrpSpPr/>
          <p:nvPr/>
        </p:nvGrpSpPr>
        <p:grpSpPr>
          <a:xfrm>
            <a:off x="10" y="-100928"/>
            <a:ext cx="7814189" cy="4966035"/>
            <a:chOff x="10" y="-100928"/>
            <a:chExt cx="7814189" cy="4966035"/>
          </a:xfrm>
        </p:grpSpPr>
        <p:pic>
          <p:nvPicPr>
            <p:cNvPr id="13" name="Google Shape;13;p42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3498688" y="52587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2431955" y="4327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>
              <a:off x="223000" y="198398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>
              <a:off x="281147" y="1967940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42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>
              <a:off x="10" y="1034708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>
              <a:off x="1446456" y="52567"/>
              <a:ext cx="635439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2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5582675" y="-13956"/>
              <a:ext cx="741900" cy="615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4297827" y="204770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2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6012421">
              <a:off x="6624935" y="-99538"/>
              <a:ext cx="229556" cy="7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2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275399" y="2834658"/>
              <a:ext cx="637102" cy="89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2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8100000">
              <a:off x="4779356" y="30675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2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843290">
              <a:off x="267080" y="40774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2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>
              <a:off x="7265274" y="29349"/>
              <a:ext cx="548925" cy="4708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1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1"/>
          <p:cNvSpPr txBox="1">
            <a:spLocks noGrp="1"/>
          </p:cNvSpPr>
          <p:nvPr>
            <p:ph type="title"/>
          </p:nvPr>
        </p:nvSpPr>
        <p:spPr>
          <a:xfrm>
            <a:off x="798375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51"/>
          <p:cNvSpPr txBox="1">
            <a:spLocks noGrp="1"/>
          </p:cNvSpPr>
          <p:nvPr>
            <p:ph type="subTitle" idx="1"/>
          </p:nvPr>
        </p:nvSpPr>
        <p:spPr>
          <a:xfrm>
            <a:off x="798388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51"/>
          <p:cNvSpPr txBox="1">
            <a:spLocks noGrp="1"/>
          </p:cNvSpPr>
          <p:nvPr>
            <p:ph type="title" idx="2"/>
          </p:nvPr>
        </p:nvSpPr>
        <p:spPr>
          <a:xfrm>
            <a:off x="2825688" y="113968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51"/>
          <p:cNvSpPr txBox="1">
            <a:spLocks noGrp="1"/>
          </p:cNvSpPr>
          <p:nvPr>
            <p:ph type="subTitle" idx="3"/>
          </p:nvPr>
        </p:nvSpPr>
        <p:spPr>
          <a:xfrm>
            <a:off x="2825688" y="1898600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51"/>
          <p:cNvSpPr txBox="1">
            <a:spLocks noGrp="1"/>
          </p:cNvSpPr>
          <p:nvPr>
            <p:ph type="title" idx="4"/>
          </p:nvPr>
        </p:nvSpPr>
        <p:spPr>
          <a:xfrm>
            <a:off x="4853000" y="285067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subTitle" idx="5"/>
          </p:nvPr>
        </p:nvSpPr>
        <p:spPr>
          <a:xfrm>
            <a:off x="4853013" y="3609599"/>
            <a:ext cx="3492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7" name="Google Shape;247;p51"/>
          <p:cNvGrpSpPr/>
          <p:nvPr/>
        </p:nvGrpSpPr>
        <p:grpSpPr>
          <a:xfrm>
            <a:off x="-70375" y="-23918"/>
            <a:ext cx="9538870" cy="5268794"/>
            <a:chOff x="-70375" y="-23918"/>
            <a:chExt cx="9538870" cy="5268794"/>
          </a:xfrm>
        </p:grpSpPr>
        <p:grpSp>
          <p:nvGrpSpPr>
            <p:cNvPr id="248" name="Google Shape;248;p51"/>
            <p:cNvGrpSpPr/>
            <p:nvPr/>
          </p:nvGrpSpPr>
          <p:grpSpPr>
            <a:xfrm>
              <a:off x="-70375" y="-13956"/>
              <a:ext cx="3041302" cy="2383394"/>
              <a:chOff x="-70375" y="-13956"/>
              <a:chExt cx="3041302" cy="2383394"/>
            </a:xfrm>
          </p:grpSpPr>
          <p:pic>
            <p:nvPicPr>
              <p:cNvPr id="249" name="Google Shape;249;p51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10800000" flipH="1">
                <a:off x="86423" y="442268"/>
                <a:ext cx="444142" cy="6371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-7092816" flipH="1">
                <a:off x="31538" y="119627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9" y="1898602"/>
                <a:ext cx="548925" cy="470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2416996" y="525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40160" y="-13941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51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1853152" y="204772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6012422" flipH="1">
                <a:off x="193719" y="-200737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6" name="Google Shape;256;p51"/>
            <p:cNvGrpSpPr/>
            <p:nvPr/>
          </p:nvGrpSpPr>
          <p:grpSpPr>
            <a:xfrm>
              <a:off x="6101585" y="-23918"/>
              <a:ext cx="3366911" cy="2414926"/>
              <a:chOff x="6101585" y="-23918"/>
              <a:chExt cx="3366911" cy="2414926"/>
            </a:xfrm>
          </p:grpSpPr>
          <p:pic>
            <p:nvPicPr>
              <p:cNvPr id="257" name="Google Shape;257;p51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flipH="1">
                <a:off x="8492015" y="472864"/>
                <a:ext cx="229557" cy="728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51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6101585" y="161220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51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flipH="1">
                <a:off x="7833568" y="0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8670453" y="974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6969072" y="-23918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8670442" y="1908605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250584" y="127117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51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7714949" flipH="1">
                <a:off x="8704268" y="11482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5" name="Google Shape;265;p51"/>
            <p:cNvGrpSpPr/>
            <p:nvPr/>
          </p:nvGrpSpPr>
          <p:grpSpPr>
            <a:xfrm>
              <a:off x="3379278" y="4401555"/>
              <a:ext cx="2313077" cy="843320"/>
              <a:chOff x="3379278" y="4401555"/>
              <a:chExt cx="2313077" cy="843320"/>
            </a:xfrm>
          </p:grpSpPr>
          <p:pic>
            <p:nvPicPr>
              <p:cNvPr id="266" name="Google Shape;266;p51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-843289" flipH="1">
                <a:off x="4077785" y="4457255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51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flipH="1">
                <a:off x="3379278" y="4561658"/>
                <a:ext cx="510681" cy="5605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51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 flipH="1">
                <a:off x="4707367" y="442993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51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5254580" y="4706619"/>
                <a:ext cx="437775" cy="49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2"/>
          <p:cNvSpPr txBox="1">
            <a:spLocks noGrp="1"/>
          </p:cNvSpPr>
          <p:nvPr>
            <p:ph type="title" hasCustomPrompt="1"/>
          </p:nvPr>
        </p:nvSpPr>
        <p:spPr>
          <a:xfrm>
            <a:off x="1525500" y="1516350"/>
            <a:ext cx="60930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>
            <a:spLocks noGrp="1"/>
          </p:cNvSpPr>
          <p:nvPr>
            <p:ph type="subTitle" idx="1"/>
          </p:nvPr>
        </p:nvSpPr>
        <p:spPr>
          <a:xfrm>
            <a:off x="1525525" y="2749050"/>
            <a:ext cx="60930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74" name="Google Shape;274;p52"/>
          <p:cNvGrpSpPr/>
          <p:nvPr/>
        </p:nvGrpSpPr>
        <p:grpSpPr>
          <a:xfrm>
            <a:off x="-231169" y="-249397"/>
            <a:ext cx="9714194" cy="5736712"/>
            <a:chOff x="-231169" y="-249397"/>
            <a:chExt cx="9714194" cy="5736712"/>
          </a:xfrm>
        </p:grpSpPr>
        <p:grpSp>
          <p:nvGrpSpPr>
            <p:cNvPr id="275" name="Google Shape;275;p52"/>
            <p:cNvGrpSpPr/>
            <p:nvPr/>
          </p:nvGrpSpPr>
          <p:grpSpPr>
            <a:xfrm rot="5400000">
              <a:off x="6855550" y="-310324"/>
              <a:ext cx="2385119" cy="2506972"/>
              <a:chOff x="-291450" y="-262423"/>
              <a:chExt cx="2385119" cy="2506972"/>
            </a:xfrm>
          </p:grpSpPr>
          <p:pic>
            <p:nvPicPr>
              <p:cNvPr id="276" name="Google Shape;276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9" name="Google Shape;279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98885" y="115050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0" name="Google Shape;280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1" name="Google Shape;281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" name="Google Shape;282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3" name="Google Shape;283;p52"/>
            <p:cNvGrpSpPr/>
            <p:nvPr/>
          </p:nvGrpSpPr>
          <p:grpSpPr>
            <a:xfrm>
              <a:off x="7416524" y="2958239"/>
              <a:ext cx="2066501" cy="2297172"/>
              <a:chOff x="7479574" y="2926714"/>
              <a:chExt cx="2066501" cy="2297172"/>
            </a:xfrm>
          </p:grpSpPr>
          <p:pic>
            <p:nvPicPr>
              <p:cNvPr id="284" name="Google Shape;284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37638" y="3019962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" name="Google Shape;286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16245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8041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1" name="Google Shape;291;p52"/>
            <p:cNvGrpSpPr/>
            <p:nvPr/>
          </p:nvGrpSpPr>
          <p:grpSpPr>
            <a:xfrm rot="10800000" flipH="1">
              <a:off x="-209525" y="2979842"/>
              <a:ext cx="2385119" cy="2507473"/>
              <a:chOff x="-291450" y="-262423"/>
              <a:chExt cx="2385119" cy="2506972"/>
            </a:xfrm>
          </p:grpSpPr>
          <p:pic>
            <p:nvPicPr>
              <p:cNvPr id="292" name="Google Shape;292;p5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5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9" name="Google Shape;299;p52"/>
            <p:cNvGrpSpPr/>
            <p:nvPr/>
          </p:nvGrpSpPr>
          <p:grpSpPr>
            <a:xfrm rot="10800000">
              <a:off x="-231169" y="-211575"/>
              <a:ext cx="2270829" cy="1898886"/>
              <a:chOff x="7427022" y="3325380"/>
              <a:chExt cx="2253253" cy="1898506"/>
            </a:xfrm>
          </p:grpSpPr>
          <p:pic>
            <p:nvPicPr>
              <p:cNvPr id="300" name="Google Shape;300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897351">
                <a:off x="8994389" y="3434808"/>
                <a:ext cx="554001" cy="4823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5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803521" y="3705077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5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7427022" y="4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5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5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5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5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0" name="Google Shape;310;p53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311" name="Google Shape;311;p53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312" name="Google Shape;312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5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5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9" name="Google Shape;319;p53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320" name="Google Shape;320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5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5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5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5" name="Google Shape;325;p53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326" name="Google Shape;326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53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5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5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5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54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335" name="Google Shape;335;p54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336" name="Google Shape;336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Google Shape;338;p5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Google Shape;339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1" name="Google Shape;341;p54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342" name="Google Shape;342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" name="Google Shape;343;p5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5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5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5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7" name="Google Shape;347;p54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348" name="Google Shape;348;p54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349" name="Google Shape;349;p54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0" name="Google Shape;350;p54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51" name="Google Shape;351;p5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" name="Google Shape;352;p5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5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31275" y="5688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subTitle" idx="1"/>
          </p:nvPr>
        </p:nvSpPr>
        <p:spPr>
          <a:xfrm>
            <a:off x="931275" y="1141525"/>
            <a:ext cx="42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>
            <a:spLocks noGrp="1"/>
          </p:cNvSpPr>
          <p:nvPr>
            <p:ph type="pic" idx="2"/>
          </p:nvPr>
        </p:nvSpPr>
        <p:spPr>
          <a:xfrm>
            <a:off x="926050" y="1861395"/>
            <a:ext cx="4284000" cy="2747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55"/>
          <p:cNvSpPr>
            <a:spLocks noGrp="1"/>
          </p:cNvSpPr>
          <p:nvPr>
            <p:ph type="pic" idx="3"/>
          </p:nvPr>
        </p:nvSpPr>
        <p:spPr>
          <a:xfrm>
            <a:off x="5507825" y="535000"/>
            <a:ext cx="2710200" cy="4073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60" name="Google Shape;360;p55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361" name="Google Shape;361;p55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362" name="Google Shape;362;p55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55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4" name="Google Shape;364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6" name="Google Shape;366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" name="Google Shape;367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8" name="Google Shape;368;p55"/>
            <p:cNvGrpSpPr/>
            <p:nvPr/>
          </p:nvGrpSpPr>
          <p:grpSpPr>
            <a:xfrm>
              <a:off x="-209525" y="433092"/>
              <a:ext cx="1113415" cy="4278214"/>
              <a:chOff x="-209525" y="433092"/>
              <a:chExt cx="1113415" cy="4278214"/>
            </a:xfrm>
          </p:grpSpPr>
          <p:pic>
            <p:nvPicPr>
              <p:cNvPr id="369" name="Google Shape;369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55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55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55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Google Shape;373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447456" flipH="1">
                <a:off x="385413" y="1601124"/>
                <a:ext cx="229601" cy="728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Google Shape;374;p55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55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" name="Google Shape;376;p55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6"/>
          <p:cNvSpPr txBox="1">
            <a:spLocks noGrp="1"/>
          </p:cNvSpPr>
          <p:nvPr>
            <p:ph type="ctrTitle"/>
          </p:nvPr>
        </p:nvSpPr>
        <p:spPr>
          <a:xfrm>
            <a:off x="3143900" y="871313"/>
            <a:ext cx="2856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0" name="Google Shape;380;p56"/>
          <p:cNvSpPr txBox="1">
            <a:spLocks noGrp="1"/>
          </p:cNvSpPr>
          <p:nvPr>
            <p:ph type="subTitle" idx="1"/>
          </p:nvPr>
        </p:nvSpPr>
        <p:spPr>
          <a:xfrm>
            <a:off x="3143950" y="1829838"/>
            <a:ext cx="2856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1" name="Google Shape;381;p56"/>
          <p:cNvSpPr txBox="1"/>
          <p:nvPr/>
        </p:nvSpPr>
        <p:spPr>
          <a:xfrm>
            <a:off x="3143941" y="3364338"/>
            <a:ext cx="285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including icons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 infographics &amp; images by </a:t>
            </a:r>
            <a:r>
              <a:rPr lang="en" sz="1000" b="1" i="0" u="sng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highlight>
                <a:srgbClr val="DFDEFC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82" name="Google Shape;382;p56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383" name="Google Shape;383;p56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384" name="Google Shape;384;p5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" name="Google Shape;385;p5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" name="Google Shape;387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Google Shape;389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0" name="Google Shape;390;p56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391" name="Google Shape;391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" name="Google Shape;392;p56"/>
              <p:cNvPicPr preferRelativeResize="0"/>
              <p:nvPr/>
            </p:nvPicPr>
            <p:blipFill rotWithShape="1">
              <a:blip r:embed="rId12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3" name="Google Shape;393;p5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4" name="Google Shape;394;p56"/>
              <p:cNvPicPr preferRelativeResize="0"/>
              <p:nvPr/>
            </p:nvPicPr>
            <p:blipFill rotWithShape="1">
              <a:blip r:embed="rId13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5" name="Google Shape;395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" name="Google Shape;396;p5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p5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" name="Google Shape;398;p56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03" name="Google Shape;403;p57"/>
          <p:cNvGrpSpPr/>
          <p:nvPr/>
        </p:nvGrpSpPr>
        <p:grpSpPr>
          <a:xfrm>
            <a:off x="-106137" y="-262423"/>
            <a:ext cx="9786412" cy="5486309"/>
            <a:chOff x="-106137" y="-262423"/>
            <a:chExt cx="9786412" cy="5486309"/>
          </a:xfrm>
        </p:grpSpPr>
        <p:grpSp>
          <p:nvGrpSpPr>
            <p:cNvPr id="404" name="Google Shape;404;p57"/>
            <p:cNvGrpSpPr/>
            <p:nvPr/>
          </p:nvGrpSpPr>
          <p:grpSpPr>
            <a:xfrm>
              <a:off x="-106137" y="-262423"/>
              <a:ext cx="3099596" cy="2506972"/>
              <a:chOff x="-106137" y="-262423"/>
              <a:chExt cx="3099596" cy="2506972"/>
            </a:xfrm>
          </p:grpSpPr>
          <p:pic>
            <p:nvPicPr>
              <p:cNvPr id="405" name="Google Shape;405;p5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" name="Google Shape;406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614055" y="-262423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" name="Google Shape;407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106137" y="556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8" name="Google Shape;408;p5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39435" y="1112583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" name="Google Shape;409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0" name="Google Shape;410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1" name="Google Shape;411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2499810" y="-231538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2" name="Google Shape;412;p57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13" name="Google Shape;413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5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5" name="Google Shape;415;p5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" name="Google Shape;416;p5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" name="Google Shape;417;p5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5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9" name="Google Shape;419;p5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24" name="Google Shape;424;p58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425" name="Google Shape;425;p58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426" name="Google Shape;426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7" name="Google Shape;427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8" name="Google Shape;428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9" name="Google Shape;429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0" name="Google Shape;430;p58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431" name="Google Shape;431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2" name="Google Shape;432;p5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5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5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5" name="Google Shape;435;p5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6" name="Google Shape;436;p58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437" name="Google Shape;437;p58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438" name="Google Shape;438;p58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9" name="Google Shape;439;p58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40" name="Google Shape;440;p5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5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5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2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46" name="Google Shape;446;p62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447" name="Google Shape;447;p62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448" name="Google Shape;448;p62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" name="Google Shape;449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1" name="Google Shape;451;p62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2" name="Google Shape;452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5" name="Google Shape;455;p62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456" name="Google Shape;456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" name="Google Shape;457;p62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62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62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62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62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" name="Google Shape;462;p62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3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6" name="Google Shape;466;p63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63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468" name="Google Shape;468;p63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469" name="Google Shape;469;p6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6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5" name="Google Shape;475;p63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476" name="Google Shape;476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" name="Google Shape;477;p63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Google Shape;478;p6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6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Google Shape;481;p6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Google Shape;482;p6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6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3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30" name="Google Shape;30;p43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31" name="Google Shape;31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2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" name="Google Shape;35;p43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36" name="Google Shape;36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7;p43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43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;p43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40;p43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" name="Google Shape;41;p43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42" name="Google Shape;42;p43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43" name="Google Shape;43;p43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" name="Google Shape;44;p43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5" name="Google Shape;45;p43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43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43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64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66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491" name="Google Shape;491;p66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492" name="Google Shape;492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" name="Google Shape;494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5" name="Google Shape;495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6" name="Google Shape;496;p66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497" name="Google Shape;497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" name="Google Shape;498;p6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6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6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6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2" name="Google Shape;502;p66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503" name="Google Shape;503;p66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504" name="Google Shape;504;p66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5" name="Google Shape;505;p66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06" name="Google Shape;506;p6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6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p6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67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512" name="Google Shape;512;p67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513" name="Google Shape;51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4" name="Google Shape;514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" name="Google Shape;515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" name="Google Shape;517;p6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8" name="Google Shape;518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9" name="Google Shape;519;p6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67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521" name="Google Shape;521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2" name="Google Shape;522;p67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" name="Google Shape;523;p6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4" name="Google Shape;524;p6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67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527" name="Google Shape;527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8" name="Google Shape;528;p6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" name="Google Shape;529;p6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0" name="Google Shape;530;p6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" name="Google Shape;531;p6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68"/>
          <p:cNvGrpSpPr/>
          <p:nvPr/>
        </p:nvGrpSpPr>
        <p:grpSpPr>
          <a:xfrm>
            <a:off x="-209525" y="433092"/>
            <a:ext cx="9498146" cy="4278214"/>
            <a:chOff x="-209525" y="433092"/>
            <a:chExt cx="9498146" cy="4278214"/>
          </a:xfrm>
        </p:grpSpPr>
        <p:grpSp>
          <p:nvGrpSpPr>
            <p:cNvPr id="535" name="Google Shape;535;p68"/>
            <p:cNvGrpSpPr/>
            <p:nvPr/>
          </p:nvGrpSpPr>
          <p:grpSpPr>
            <a:xfrm>
              <a:off x="8317189" y="503889"/>
              <a:ext cx="971432" cy="3989083"/>
              <a:chOff x="8317189" y="503889"/>
              <a:chExt cx="971432" cy="3989083"/>
            </a:xfrm>
          </p:grpSpPr>
          <p:pic>
            <p:nvPicPr>
              <p:cNvPr id="536" name="Google Shape;536;p6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5400000">
                <a:off x="8547551" y="3072754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7" name="Google Shape;537;p6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5400000">
                <a:off x="8444465" y="3852542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" name="Google Shape;538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400000">
                <a:off x="8449465" y="2487920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" name="Google Shape;539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6398703">
                <a:off x="8490225" y="59713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0" name="Google Shape;540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-5400000">
                <a:off x="8566709" y="96934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" name="Google Shape;541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449487" y="1713357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2" name="Google Shape;542;p68"/>
            <p:cNvGrpSpPr/>
            <p:nvPr/>
          </p:nvGrpSpPr>
          <p:grpSpPr>
            <a:xfrm>
              <a:off x="-209525" y="433092"/>
              <a:ext cx="1148089" cy="4278214"/>
              <a:chOff x="-209525" y="433092"/>
              <a:chExt cx="1148089" cy="4278214"/>
            </a:xfrm>
          </p:grpSpPr>
          <p:pic>
            <p:nvPicPr>
              <p:cNvPr id="543" name="Google Shape;543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209525" y="1527369"/>
                <a:ext cx="741900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4" name="Google Shape;544;p6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121360" y="922665"/>
                <a:ext cx="510680" cy="5606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5" name="Google Shape;545;p6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8981" y="2121970"/>
                <a:ext cx="635439" cy="635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" name="Google Shape;546;p6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flipH="1">
                <a:off x="153777" y="433092"/>
                <a:ext cx="385921" cy="331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" name="Google Shape;547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4787698" flipH="1">
                <a:off x="444887" y="1656799"/>
                <a:ext cx="229601" cy="72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Google Shape;548;p6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8914247">
                <a:off x="-97678" y="4118055"/>
                <a:ext cx="557168" cy="483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" name="Google Shape;549;p6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5400000">
                <a:off x="421950" y="3599166"/>
                <a:ext cx="229602" cy="7342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0" name="Google Shape;550;p6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-86193" y="2969816"/>
                <a:ext cx="747687" cy="6156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4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title" idx="2"/>
          </p:nvPr>
        </p:nvSpPr>
        <p:spPr>
          <a:xfrm>
            <a:off x="71997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title" idx="3"/>
          </p:nvPr>
        </p:nvSpPr>
        <p:spPr>
          <a:xfrm>
            <a:off x="71997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title" idx="4"/>
          </p:nvPr>
        </p:nvSpPr>
        <p:spPr>
          <a:xfrm>
            <a:off x="3419250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title" idx="5"/>
          </p:nvPr>
        </p:nvSpPr>
        <p:spPr>
          <a:xfrm>
            <a:off x="3419250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title" idx="6"/>
          </p:nvPr>
        </p:nvSpPr>
        <p:spPr>
          <a:xfrm>
            <a:off x="611852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title" idx="7"/>
          </p:nvPr>
        </p:nvSpPr>
        <p:spPr>
          <a:xfrm>
            <a:off x="611852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ubTitle" idx="1"/>
          </p:nvPr>
        </p:nvSpPr>
        <p:spPr>
          <a:xfrm>
            <a:off x="71997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subTitle" idx="8"/>
          </p:nvPr>
        </p:nvSpPr>
        <p:spPr>
          <a:xfrm>
            <a:off x="3419250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subTitle" idx="9"/>
          </p:nvPr>
        </p:nvSpPr>
        <p:spPr>
          <a:xfrm>
            <a:off x="611852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subTitle" idx="13"/>
          </p:nvPr>
        </p:nvSpPr>
        <p:spPr>
          <a:xfrm>
            <a:off x="71997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subTitle" idx="14"/>
          </p:nvPr>
        </p:nvSpPr>
        <p:spPr>
          <a:xfrm>
            <a:off x="3419250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subTitle" idx="15"/>
          </p:nvPr>
        </p:nvSpPr>
        <p:spPr>
          <a:xfrm>
            <a:off x="611852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3" name="Google Shape;63;p44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64" name="Google Shape;64;p44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65" name="Google Shape;65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44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44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" name="Google Shape;72;p44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73" name="Google Shape;73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44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44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44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" name="Google Shape;78;p44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79" name="Google Shape;79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44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4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4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44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5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>
            <a:off x="715100" y="3191300"/>
            <a:ext cx="3943500" cy="1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title" idx="2"/>
          </p:nvPr>
        </p:nvSpPr>
        <p:spPr>
          <a:xfrm>
            <a:off x="715100" y="2221400"/>
            <a:ext cx="11175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88" name="Google Shape;88;p45"/>
          <p:cNvGrpSpPr/>
          <p:nvPr/>
        </p:nvGrpSpPr>
        <p:grpSpPr>
          <a:xfrm>
            <a:off x="2526600" y="-13956"/>
            <a:ext cx="6941895" cy="4048582"/>
            <a:chOff x="2526600" y="-13956"/>
            <a:chExt cx="6941895" cy="4048582"/>
          </a:xfrm>
        </p:grpSpPr>
        <p:pic>
          <p:nvPicPr>
            <p:cNvPr id="89" name="Google Shape;89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5013971" y="5259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001820" y="52579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7833568" y="0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45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flipH="1">
              <a:off x="8637728" y="1012858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flipH="1">
              <a:off x="6984697" y="52570"/>
              <a:ext cx="635440" cy="635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45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 flipH="1">
              <a:off x="8468742" y="2538730"/>
              <a:ext cx="553931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45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3787168" y="74573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10800000" flipH="1">
              <a:off x="8250596" y="1636622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5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 flipH="1">
              <a:off x="3137135" y="-13941"/>
              <a:ext cx="741901" cy="615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45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4450127" y="20477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45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-6012422" flipH="1">
              <a:off x="2790694" y="-200737"/>
              <a:ext cx="229556" cy="728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45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rot="-843289" flipH="1">
              <a:off x="8328748" y="3247005"/>
              <a:ext cx="548940" cy="73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45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7714949" flipH="1">
              <a:off x="8704268" y="128777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6"/>
          <p:cNvSpPr txBox="1">
            <a:spLocks noGrp="1"/>
          </p:cNvSpPr>
          <p:nvPr>
            <p:ph type="title"/>
          </p:nvPr>
        </p:nvSpPr>
        <p:spPr>
          <a:xfrm>
            <a:off x="715088" y="1141750"/>
            <a:ext cx="31737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6"/>
          <p:cNvSpPr txBox="1">
            <a:spLocks noGrp="1"/>
          </p:cNvSpPr>
          <p:nvPr>
            <p:ph type="body" idx="1"/>
          </p:nvPr>
        </p:nvSpPr>
        <p:spPr>
          <a:xfrm>
            <a:off x="715088" y="2168350"/>
            <a:ext cx="3173700" cy="1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6"/>
          <p:cNvSpPr>
            <a:spLocks noGrp="1"/>
          </p:cNvSpPr>
          <p:nvPr>
            <p:ph type="pic" idx="2"/>
          </p:nvPr>
        </p:nvSpPr>
        <p:spPr>
          <a:xfrm>
            <a:off x="3888800" y="535000"/>
            <a:ext cx="45402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7" name="Google Shape;107;p46"/>
          <p:cNvGrpSpPr/>
          <p:nvPr/>
        </p:nvGrpSpPr>
        <p:grpSpPr>
          <a:xfrm>
            <a:off x="-291450" y="-262423"/>
            <a:ext cx="9971725" cy="5486309"/>
            <a:chOff x="-291450" y="-262423"/>
            <a:chExt cx="9971725" cy="5486309"/>
          </a:xfrm>
        </p:grpSpPr>
        <p:grpSp>
          <p:nvGrpSpPr>
            <p:cNvPr id="108" name="Google Shape;108;p46"/>
            <p:cNvGrpSpPr/>
            <p:nvPr/>
          </p:nvGrpSpPr>
          <p:grpSpPr>
            <a:xfrm>
              <a:off x="-291450" y="-262423"/>
              <a:ext cx="2385119" cy="2506972"/>
              <a:chOff x="-291450" y="-262423"/>
              <a:chExt cx="2385119" cy="2506972"/>
            </a:xfrm>
          </p:grpSpPr>
          <p:pic>
            <p:nvPicPr>
              <p:cNvPr id="109" name="Google Shape;109;p46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665729" y="-262423"/>
                <a:ext cx="663718" cy="818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1544730" y="-101198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>
                <a:off x="-291450" y="535010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46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>
                <a:off x="155035" y="10936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-22944" y="-79433"/>
                <a:ext cx="635439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71852" y="1913520"/>
                <a:ext cx="385921" cy="3310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6012421">
                <a:off x="362985" y="29256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6" name="Google Shape;116;p46"/>
            <p:cNvGrpSpPr/>
            <p:nvPr/>
          </p:nvGrpSpPr>
          <p:grpSpPr>
            <a:xfrm>
              <a:off x="7479574" y="2979839"/>
              <a:ext cx="2200701" cy="2244047"/>
              <a:chOff x="7479574" y="2979839"/>
              <a:chExt cx="2200701" cy="2244047"/>
            </a:xfrm>
          </p:grpSpPr>
          <p:pic>
            <p:nvPicPr>
              <p:cNvPr id="117" name="Google Shape;117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6398703">
                <a:off x="8898163" y="3073087"/>
                <a:ext cx="553930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8;p46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5400000">
                <a:off x="8678422" y="3699190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46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>
                <a:off x="8547532" y="3466307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46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rot="10800000">
                <a:off x="8428893" y="4283336"/>
                <a:ext cx="548939" cy="7319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46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8938375" y="439976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22;p46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8099933">
                <a:off x="7958583" y="4598018"/>
                <a:ext cx="451884" cy="451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46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7479574" y="47530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7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7"/>
          <p:cNvSpPr txBox="1">
            <a:spLocks noGrp="1"/>
          </p:cNvSpPr>
          <p:nvPr>
            <p:ph type="subTitle" idx="1"/>
          </p:nvPr>
        </p:nvSpPr>
        <p:spPr>
          <a:xfrm>
            <a:off x="4866275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7"/>
          <p:cNvSpPr txBox="1">
            <a:spLocks noGrp="1"/>
          </p:cNvSpPr>
          <p:nvPr>
            <p:ph type="subTitle" idx="2"/>
          </p:nvPr>
        </p:nvSpPr>
        <p:spPr>
          <a:xfrm>
            <a:off x="1658400" y="2421751"/>
            <a:ext cx="2619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7"/>
          <p:cNvSpPr txBox="1">
            <a:spLocks noGrp="1"/>
          </p:cNvSpPr>
          <p:nvPr>
            <p:ph type="subTitle" idx="3"/>
          </p:nvPr>
        </p:nvSpPr>
        <p:spPr>
          <a:xfrm>
            <a:off x="1658412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0" name="Google Shape;130;p47"/>
          <p:cNvSpPr txBox="1">
            <a:spLocks noGrp="1"/>
          </p:cNvSpPr>
          <p:nvPr>
            <p:ph type="subTitle" idx="4"/>
          </p:nvPr>
        </p:nvSpPr>
        <p:spPr>
          <a:xfrm>
            <a:off x="4866288" y="1924300"/>
            <a:ext cx="261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1" name="Google Shape;131;p47"/>
          <p:cNvGrpSpPr/>
          <p:nvPr/>
        </p:nvGrpSpPr>
        <p:grpSpPr>
          <a:xfrm>
            <a:off x="-59657" y="-245152"/>
            <a:ext cx="9511199" cy="5930747"/>
            <a:chOff x="-59657" y="-245152"/>
            <a:chExt cx="9511199" cy="5930747"/>
          </a:xfrm>
        </p:grpSpPr>
        <p:grpSp>
          <p:nvGrpSpPr>
            <p:cNvPr id="132" name="Google Shape;132;p47"/>
            <p:cNvGrpSpPr/>
            <p:nvPr/>
          </p:nvGrpSpPr>
          <p:grpSpPr>
            <a:xfrm>
              <a:off x="5326868" y="-245152"/>
              <a:ext cx="2789256" cy="838865"/>
              <a:chOff x="4014343" y="4556773"/>
              <a:chExt cx="2789256" cy="838865"/>
            </a:xfrm>
          </p:grpSpPr>
          <p:pic>
            <p:nvPicPr>
              <p:cNvPr id="133" name="Google Shape;133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47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" name="Google Shape;138;p47"/>
            <p:cNvGrpSpPr/>
            <p:nvPr/>
          </p:nvGrpSpPr>
          <p:grpSpPr>
            <a:xfrm rot="5400000">
              <a:off x="429959" y="3746051"/>
              <a:ext cx="1449928" cy="2429160"/>
              <a:chOff x="8015698" y="789037"/>
              <a:chExt cx="1449928" cy="2429160"/>
            </a:xfrm>
          </p:grpSpPr>
          <p:pic>
            <p:nvPicPr>
              <p:cNvPr id="139" name="Google Shape;139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47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Google Shape;141;p47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Google Shape;142;p47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47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" name="Google Shape;144;p47"/>
            <p:cNvGrpSpPr/>
            <p:nvPr/>
          </p:nvGrpSpPr>
          <p:grpSpPr>
            <a:xfrm>
              <a:off x="7485585" y="3730758"/>
              <a:ext cx="1965957" cy="1639086"/>
              <a:chOff x="7485585" y="3730758"/>
              <a:chExt cx="1965957" cy="1639086"/>
            </a:xfrm>
          </p:grpSpPr>
          <p:grpSp>
            <p:nvGrpSpPr>
              <p:cNvPr id="145" name="Google Shape;145;p47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46" name="Google Shape;146;p47"/>
                <p:cNvPicPr preferRelativeResize="0"/>
                <p:nvPr/>
              </p:nvPicPr>
              <p:blipFill rotWithShape="1">
                <a:blip r:embed="rId8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7" name="Google Shape;147;p47"/>
                <p:cNvPicPr preferRelativeResize="0"/>
                <p:nvPr/>
              </p:nvPicPr>
              <p:blipFill rotWithShape="1">
                <a:blip r:embed="rId10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48" name="Google Shape;148;p47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47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47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8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8"/>
          <p:cNvSpPr txBox="1">
            <a:spLocks noGrp="1"/>
          </p:cNvSpPr>
          <p:nvPr>
            <p:ph type="subTitle" idx="1"/>
          </p:nvPr>
        </p:nvSpPr>
        <p:spPr>
          <a:xfrm>
            <a:off x="93762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8"/>
          <p:cNvSpPr txBox="1">
            <a:spLocks noGrp="1"/>
          </p:cNvSpPr>
          <p:nvPr>
            <p:ph type="subTitle" idx="2"/>
          </p:nvPr>
        </p:nvSpPr>
        <p:spPr>
          <a:xfrm>
            <a:off x="3484347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8"/>
          <p:cNvSpPr txBox="1">
            <a:spLocks noGrp="1"/>
          </p:cNvSpPr>
          <p:nvPr>
            <p:ph type="subTitle" idx="3"/>
          </p:nvPr>
        </p:nvSpPr>
        <p:spPr>
          <a:xfrm>
            <a:off x="6031075" y="2421751"/>
            <a:ext cx="21753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8"/>
          <p:cNvSpPr txBox="1">
            <a:spLocks noGrp="1"/>
          </p:cNvSpPr>
          <p:nvPr>
            <p:ph type="subTitle" idx="4"/>
          </p:nvPr>
        </p:nvSpPr>
        <p:spPr>
          <a:xfrm>
            <a:off x="93762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8" name="Google Shape;158;p48"/>
          <p:cNvSpPr txBox="1">
            <a:spLocks noGrp="1"/>
          </p:cNvSpPr>
          <p:nvPr>
            <p:ph type="subTitle" idx="5"/>
          </p:nvPr>
        </p:nvSpPr>
        <p:spPr>
          <a:xfrm>
            <a:off x="3484350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9" name="Google Shape;159;p48"/>
          <p:cNvSpPr txBox="1">
            <a:spLocks noGrp="1"/>
          </p:cNvSpPr>
          <p:nvPr>
            <p:ph type="subTitle" idx="6"/>
          </p:nvPr>
        </p:nvSpPr>
        <p:spPr>
          <a:xfrm>
            <a:off x="6031075" y="19555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60" name="Google Shape;160;p48"/>
          <p:cNvGrpSpPr/>
          <p:nvPr/>
        </p:nvGrpSpPr>
        <p:grpSpPr>
          <a:xfrm>
            <a:off x="-116642" y="1433012"/>
            <a:ext cx="9365942" cy="3076074"/>
            <a:chOff x="-116642" y="1433012"/>
            <a:chExt cx="9365942" cy="3076074"/>
          </a:xfrm>
        </p:grpSpPr>
        <p:grpSp>
          <p:nvGrpSpPr>
            <p:cNvPr id="161" name="Google Shape;161;p48"/>
            <p:cNvGrpSpPr/>
            <p:nvPr/>
          </p:nvGrpSpPr>
          <p:grpSpPr>
            <a:xfrm>
              <a:off x="-116642" y="2011158"/>
              <a:ext cx="850332" cy="1911575"/>
              <a:chOff x="-116642" y="2011158"/>
              <a:chExt cx="850332" cy="1911575"/>
            </a:xfrm>
          </p:grpSpPr>
          <p:pic>
            <p:nvPicPr>
              <p:cNvPr id="162" name="Google Shape;162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>
                <a:off x="-3" y="2086215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48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>
                <a:off x="223010" y="2011158"/>
                <a:ext cx="510680" cy="5605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48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>
                <a:off x="31499" y="2657233"/>
                <a:ext cx="637102" cy="89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48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-684309">
                <a:off x="-49695" y="3143761"/>
                <a:ext cx="548939" cy="7319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6" name="Google Shape;166;p48"/>
            <p:cNvGrpSpPr/>
            <p:nvPr/>
          </p:nvGrpSpPr>
          <p:grpSpPr>
            <a:xfrm>
              <a:off x="8280076" y="1433012"/>
              <a:ext cx="969224" cy="3076074"/>
              <a:chOff x="8280076" y="1433012"/>
              <a:chExt cx="969224" cy="3076074"/>
            </a:xfrm>
          </p:grpSpPr>
          <p:pic>
            <p:nvPicPr>
              <p:cNvPr id="167" name="Google Shape;167;p48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>
                <a:off x="8624788" y="1433012"/>
                <a:ext cx="553930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" name="Google Shape;168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>
                <a:off x="8428900" y="3621098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48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>
                <a:off x="8507400" y="2796119"/>
                <a:ext cx="741900" cy="615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48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6012421">
                <a:off x="8685072" y="2296412"/>
                <a:ext cx="229556" cy="728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48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8100000">
                <a:off x="8411681" y="1901625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48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>
                <a:off x="8420974" y="4038249"/>
                <a:ext cx="548925" cy="4708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9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9"/>
          <p:cNvSpPr txBox="1">
            <a:spLocks noGrp="1"/>
          </p:cNvSpPr>
          <p:nvPr>
            <p:ph type="subTitle" idx="1"/>
          </p:nvPr>
        </p:nvSpPr>
        <p:spPr>
          <a:xfrm>
            <a:off x="1163725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49"/>
          <p:cNvSpPr txBox="1">
            <a:spLocks noGrp="1"/>
          </p:cNvSpPr>
          <p:nvPr>
            <p:ph type="subTitle" idx="2"/>
          </p:nvPr>
        </p:nvSpPr>
        <p:spPr>
          <a:xfrm>
            <a:off x="1163725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9"/>
          <p:cNvSpPr txBox="1">
            <a:spLocks noGrp="1"/>
          </p:cNvSpPr>
          <p:nvPr>
            <p:ph type="subTitle" idx="3"/>
          </p:nvPr>
        </p:nvSpPr>
        <p:spPr>
          <a:xfrm>
            <a:off x="5013250" y="1832375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9"/>
          <p:cNvSpPr txBox="1">
            <a:spLocks noGrp="1"/>
          </p:cNvSpPr>
          <p:nvPr>
            <p:ph type="subTitle" idx="4"/>
          </p:nvPr>
        </p:nvSpPr>
        <p:spPr>
          <a:xfrm>
            <a:off x="1163725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subTitle" idx="5"/>
          </p:nvPr>
        </p:nvSpPr>
        <p:spPr>
          <a:xfrm>
            <a:off x="5013250" y="3580700"/>
            <a:ext cx="29670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9"/>
          <p:cNvSpPr txBox="1">
            <a:spLocks noGrp="1"/>
          </p:cNvSpPr>
          <p:nvPr>
            <p:ph type="subTitle" idx="6"/>
          </p:nvPr>
        </p:nvSpPr>
        <p:spPr>
          <a:xfrm>
            <a:off x="1163725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" name="Google Shape;182;p49"/>
          <p:cNvSpPr txBox="1">
            <a:spLocks noGrp="1"/>
          </p:cNvSpPr>
          <p:nvPr>
            <p:ph type="subTitle" idx="7"/>
          </p:nvPr>
        </p:nvSpPr>
        <p:spPr>
          <a:xfrm>
            <a:off x="5013250" y="1357462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Google Shape;183;p49"/>
          <p:cNvSpPr txBox="1">
            <a:spLocks noGrp="1"/>
          </p:cNvSpPr>
          <p:nvPr>
            <p:ph type="subTitle" idx="8"/>
          </p:nvPr>
        </p:nvSpPr>
        <p:spPr>
          <a:xfrm>
            <a:off x="5013250" y="3105787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4" name="Google Shape;184;p49"/>
          <p:cNvGrpSpPr/>
          <p:nvPr/>
        </p:nvGrpSpPr>
        <p:grpSpPr>
          <a:xfrm>
            <a:off x="-744506" y="-419053"/>
            <a:ext cx="10059637" cy="5851597"/>
            <a:chOff x="-744506" y="-419053"/>
            <a:chExt cx="10059637" cy="5851597"/>
          </a:xfrm>
        </p:grpSpPr>
        <p:grpSp>
          <p:nvGrpSpPr>
            <p:cNvPr id="185" name="Google Shape;185;p49"/>
            <p:cNvGrpSpPr/>
            <p:nvPr/>
          </p:nvGrpSpPr>
          <p:grpSpPr>
            <a:xfrm>
              <a:off x="5520646" y="4550432"/>
              <a:ext cx="1925191" cy="882112"/>
              <a:chOff x="4768746" y="4556782"/>
              <a:chExt cx="1925191" cy="882112"/>
            </a:xfrm>
          </p:grpSpPr>
          <p:pic>
            <p:nvPicPr>
              <p:cNvPr id="186" name="Google Shape;186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6030218" y="46204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0" name="Google Shape;190;p49"/>
            <p:cNvGrpSpPr/>
            <p:nvPr/>
          </p:nvGrpSpPr>
          <p:grpSpPr>
            <a:xfrm rot="-10005018">
              <a:off x="-485423" y="-144896"/>
              <a:ext cx="1449957" cy="2429208"/>
              <a:chOff x="8015698" y="789037"/>
              <a:chExt cx="1449928" cy="2429160"/>
            </a:xfrm>
          </p:grpSpPr>
          <p:pic>
            <p:nvPicPr>
              <p:cNvPr id="191" name="Google Shape;191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7620770" flipH="1">
                <a:off x="8625635" y="9627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" name="Google Shape;192;p49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8422117" y="2151579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49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605888" y="1916821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49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5203734" flipH="1">
                <a:off x="8113860" y="27190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49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6" name="Google Shape;196;p49"/>
            <p:cNvGrpSpPr/>
            <p:nvPr/>
          </p:nvGrpSpPr>
          <p:grpSpPr>
            <a:xfrm rot="-5400000">
              <a:off x="7512610" y="-255617"/>
              <a:ext cx="1965957" cy="1639086"/>
              <a:chOff x="7485585" y="3730758"/>
              <a:chExt cx="1965957" cy="1639086"/>
            </a:xfrm>
          </p:grpSpPr>
          <p:grpSp>
            <p:nvGrpSpPr>
              <p:cNvPr id="197" name="Google Shape;197;p49"/>
              <p:cNvGrpSpPr/>
              <p:nvPr/>
            </p:nvGrpSpPr>
            <p:grpSpPr>
              <a:xfrm>
                <a:off x="7485585" y="4551414"/>
                <a:ext cx="1433894" cy="672561"/>
                <a:chOff x="2514710" y="4601164"/>
                <a:chExt cx="1433894" cy="672561"/>
              </a:xfrm>
            </p:grpSpPr>
            <p:pic>
              <p:nvPicPr>
                <p:cNvPr id="198" name="Google Shape;198;p49"/>
                <p:cNvPicPr preferRelativeResize="0"/>
                <p:nvPr/>
              </p:nvPicPr>
              <p:blipFill rotWithShape="1">
                <a:blip r:embed="rId7">
                  <a:alphaModFix amt="40000"/>
                </a:blip>
                <a:srcRect/>
                <a:stretch/>
              </p:blipFill>
              <p:spPr>
                <a:xfrm rot="10800000" flipH="1">
                  <a:off x="2514710" y="4658246"/>
                  <a:ext cx="741901" cy="615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9" name="Google Shape;199;p49"/>
                <p:cNvPicPr preferRelativeResize="0"/>
                <p:nvPr/>
              </p:nvPicPr>
              <p:blipFill rotWithShape="1">
                <a:blip r:embed="rId9">
                  <a:alphaModFix amt="40000"/>
                </a:blip>
                <a:srcRect/>
                <a:stretch/>
              </p:blipFill>
              <p:spPr>
                <a:xfrm rot="-7620256" flipH="1">
                  <a:off x="3473819" y="4547788"/>
                  <a:ext cx="229556" cy="728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00" name="Google Shape;200;p49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8669493" y="455142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49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3636287" flipH="1">
                <a:off x="8630398" y="3897259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49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8891" y="4184711"/>
                <a:ext cx="295064" cy="3360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50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subTitle" idx="1"/>
          </p:nvPr>
        </p:nvSpPr>
        <p:spPr>
          <a:xfrm>
            <a:off x="720250" y="1832376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subTitle" idx="2"/>
          </p:nvPr>
        </p:nvSpPr>
        <p:spPr>
          <a:xfrm>
            <a:off x="3475874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subTitle" idx="3"/>
          </p:nvPr>
        </p:nvSpPr>
        <p:spPr>
          <a:xfrm>
            <a:off x="720250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0"/>
          <p:cNvSpPr txBox="1">
            <a:spLocks noGrp="1"/>
          </p:cNvSpPr>
          <p:nvPr>
            <p:ph type="subTitle" idx="4"/>
          </p:nvPr>
        </p:nvSpPr>
        <p:spPr>
          <a:xfrm>
            <a:off x="3475874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subTitle" idx="5"/>
          </p:nvPr>
        </p:nvSpPr>
        <p:spPr>
          <a:xfrm>
            <a:off x="6231496" y="1832377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subTitle" idx="6"/>
          </p:nvPr>
        </p:nvSpPr>
        <p:spPr>
          <a:xfrm>
            <a:off x="6231496" y="3580700"/>
            <a:ext cx="21882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subTitle" idx="7"/>
          </p:nvPr>
        </p:nvSpPr>
        <p:spPr>
          <a:xfrm>
            <a:off x="720250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subTitle" idx="8"/>
          </p:nvPr>
        </p:nvSpPr>
        <p:spPr>
          <a:xfrm>
            <a:off x="3480185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subTitle" idx="9"/>
          </p:nvPr>
        </p:nvSpPr>
        <p:spPr>
          <a:xfrm>
            <a:off x="6235794" y="1506250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subTitle" idx="13"/>
          </p:nvPr>
        </p:nvSpPr>
        <p:spPr>
          <a:xfrm>
            <a:off x="720250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subTitle" idx="14"/>
          </p:nvPr>
        </p:nvSpPr>
        <p:spPr>
          <a:xfrm>
            <a:off x="3480185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subTitle" idx="15"/>
          </p:nvPr>
        </p:nvSpPr>
        <p:spPr>
          <a:xfrm>
            <a:off x="6235794" y="3254575"/>
            <a:ext cx="218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18" name="Google Shape;218;p50"/>
          <p:cNvGrpSpPr/>
          <p:nvPr/>
        </p:nvGrpSpPr>
        <p:grpSpPr>
          <a:xfrm>
            <a:off x="-479190" y="929712"/>
            <a:ext cx="10025191" cy="4465926"/>
            <a:chOff x="-479190" y="929712"/>
            <a:chExt cx="10025191" cy="4465926"/>
          </a:xfrm>
        </p:grpSpPr>
        <p:grpSp>
          <p:nvGrpSpPr>
            <p:cNvPr id="219" name="Google Shape;219;p50"/>
            <p:cNvGrpSpPr/>
            <p:nvPr/>
          </p:nvGrpSpPr>
          <p:grpSpPr>
            <a:xfrm>
              <a:off x="2514710" y="4556773"/>
              <a:ext cx="4288889" cy="838865"/>
              <a:chOff x="2514710" y="4556773"/>
              <a:chExt cx="4288889" cy="838865"/>
            </a:xfrm>
          </p:grpSpPr>
          <p:pic>
            <p:nvPicPr>
              <p:cNvPr id="220" name="Google Shape;220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flipH="1">
                <a:off x="4768746" y="4754990"/>
                <a:ext cx="553931" cy="482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555570" y="46637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flipH="1">
                <a:off x="6168159" y="4754995"/>
                <a:ext cx="635440" cy="6354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10800000" flipH="1">
                <a:off x="5159685" y="4556782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50"/>
              <p:cNvPicPr preferRelativeResize="0"/>
              <p:nvPr/>
            </p:nvPicPr>
            <p:blipFill rotWithShape="1">
              <a:blip r:embed="rId7">
                <a:alphaModFix amt="40000"/>
              </a:blip>
              <a:srcRect/>
              <a:stretch/>
            </p:blipFill>
            <p:spPr>
              <a:xfrm rot="10800000" flipH="1">
                <a:off x="4014343" y="4556773"/>
                <a:ext cx="663719" cy="818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2514710" y="465824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226;p50"/>
              <p:cNvPicPr preferRelativeResize="0"/>
              <p:nvPr/>
            </p:nvPicPr>
            <p:blipFill rotWithShape="1">
              <a:blip r:embed="rId9">
                <a:alphaModFix amt="40000"/>
              </a:blip>
              <a:srcRect/>
              <a:stretch/>
            </p:blipFill>
            <p:spPr>
              <a:xfrm rot="-6012422" flipH="1">
                <a:off x="3520694" y="4601688"/>
                <a:ext cx="229556" cy="7285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7" name="Google Shape;227;p50"/>
            <p:cNvGrpSpPr/>
            <p:nvPr/>
          </p:nvGrpSpPr>
          <p:grpSpPr>
            <a:xfrm>
              <a:off x="8388520" y="929712"/>
              <a:ext cx="1157481" cy="2516185"/>
              <a:chOff x="8388520" y="929712"/>
              <a:chExt cx="1157481" cy="2516185"/>
            </a:xfrm>
          </p:grpSpPr>
          <p:pic>
            <p:nvPicPr>
              <p:cNvPr id="228" name="Google Shape;228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7620770" flipH="1">
                <a:off x="8706010" y="1103434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50"/>
              <p:cNvPicPr preferRelativeResize="0"/>
              <p:nvPr/>
            </p:nvPicPr>
            <p:blipFill rotWithShape="1">
              <a:blip r:embed="rId10">
                <a:alphaModFix amt="40000"/>
              </a:blip>
              <a:srcRect/>
              <a:stretch/>
            </p:blipFill>
            <p:spPr>
              <a:xfrm rot="10800000" flipH="1">
                <a:off x="8424004" y="2124804"/>
                <a:ext cx="637103" cy="893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50"/>
              <p:cNvPicPr preferRelativeResize="0"/>
              <p:nvPr/>
            </p:nvPicPr>
            <p:blipFill rotWithShape="1">
              <a:blip r:embed="rId3">
                <a:alphaModFix amt="40000"/>
              </a:blip>
              <a:srcRect/>
              <a:stretch/>
            </p:blipFill>
            <p:spPr>
              <a:xfrm rot="-4118873" flipH="1">
                <a:off x="8746538" y="1856546"/>
                <a:ext cx="553929" cy="482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50"/>
              <p:cNvPicPr preferRelativeResize="0"/>
              <p:nvPr/>
            </p:nvPicPr>
            <p:blipFill rotWithShape="1">
              <a:blip r:embed="rId6">
                <a:alphaModFix amt="40000"/>
              </a:blip>
              <a:srcRect/>
              <a:stretch/>
            </p:blipFill>
            <p:spPr>
              <a:xfrm rot="5203734" flipH="1">
                <a:off x="8741285" y="2946707"/>
                <a:ext cx="395902" cy="570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8388520" y="1324417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3" name="Google Shape;233;p50"/>
            <p:cNvGrpSpPr/>
            <p:nvPr/>
          </p:nvGrpSpPr>
          <p:grpSpPr>
            <a:xfrm>
              <a:off x="-479190" y="989025"/>
              <a:ext cx="1085888" cy="2260750"/>
              <a:chOff x="-479190" y="989025"/>
              <a:chExt cx="1085888" cy="2260750"/>
            </a:xfrm>
          </p:grpSpPr>
          <p:pic>
            <p:nvPicPr>
              <p:cNvPr id="234" name="Google Shape;234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flipH="1">
                <a:off x="-165632" y="989025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50"/>
              <p:cNvPicPr preferRelativeResize="0"/>
              <p:nvPr/>
            </p:nvPicPr>
            <p:blipFill rotWithShape="1">
              <a:blip r:embed="rId11">
                <a:alphaModFix amt="40000"/>
              </a:blip>
              <a:srcRect/>
              <a:stretch/>
            </p:blipFill>
            <p:spPr>
              <a:xfrm rot="10800000" flipH="1">
                <a:off x="190365" y="1604497"/>
                <a:ext cx="385922" cy="3310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50"/>
              <p:cNvPicPr preferRelativeResize="0"/>
              <p:nvPr/>
            </p:nvPicPr>
            <p:blipFill rotWithShape="1">
              <a:blip r:embed="rId5">
                <a:alphaModFix amt="40000"/>
              </a:blip>
              <a:srcRect/>
              <a:stretch/>
            </p:blipFill>
            <p:spPr>
              <a:xfrm rot="7714949" flipH="1">
                <a:off x="-263357" y="1870077"/>
                <a:ext cx="635438" cy="6354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50"/>
              <p:cNvPicPr preferRelativeResize="0"/>
              <p:nvPr/>
            </p:nvPicPr>
            <p:blipFill rotWithShape="1">
              <a:blip r:embed="rId8">
                <a:alphaModFix amt="40000"/>
              </a:blip>
              <a:srcRect/>
              <a:stretch/>
            </p:blipFill>
            <p:spPr>
              <a:xfrm rot="10800000" flipH="1">
                <a:off x="-479190" y="2634296"/>
                <a:ext cx="741901" cy="615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50"/>
              <p:cNvPicPr preferRelativeResize="0"/>
              <p:nvPr/>
            </p:nvPicPr>
            <p:blipFill rotWithShape="1">
              <a:blip r:embed="rId4">
                <a:alphaModFix amt="40000"/>
              </a:blip>
              <a:srcRect/>
              <a:stretch/>
            </p:blipFill>
            <p:spPr>
              <a:xfrm flipH="1">
                <a:off x="57758" y="2286142"/>
                <a:ext cx="548940" cy="731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udex"/>
              <a:buNone/>
              <a:defRPr sz="30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udex"/>
              <a:buNone/>
              <a:defRPr sz="3500" b="0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18" Type="http://schemas.openxmlformats.org/officeDocument/2006/relationships/image" Target="../media/image3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17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36.jpg"/><Relationship Id="rId10" Type="http://schemas.openxmlformats.org/officeDocument/2006/relationships/image" Target="../media/image31.jpg"/><Relationship Id="rId19" Type="http://schemas.openxmlformats.org/officeDocument/2006/relationships/image" Target="../media/image40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1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"/>
          <p:cNvSpPr txBox="1">
            <a:spLocks noGrp="1"/>
          </p:cNvSpPr>
          <p:nvPr>
            <p:ph type="ctrTitle"/>
          </p:nvPr>
        </p:nvSpPr>
        <p:spPr>
          <a:xfrm>
            <a:off x="2429100" y="3281125"/>
            <a:ext cx="34629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SkinLens</a:t>
            </a:r>
            <a:endParaRPr/>
          </a:p>
        </p:txBody>
      </p:sp>
      <p:sp>
        <p:nvSpPr>
          <p:cNvPr id="556" name="Google Shape;556;p1"/>
          <p:cNvSpPr txBox="1">
            <a:spLocks noGrp="1"/>
          </p:cNvSpPr>
          <p:nvPr>
            <p:ph type="subTitle" idx="1"/>
          </p:nvPr>
        </p:nvSpPr>
        <p:spPr>
          <a:xfrm>
            <a:off x="3195525" y="4219275"/>
            <a:ext cx="3956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       Your Personal Dermatologist</a:t>
            </a:r>
            <a:endParaRPr/>
          </a:p>
        </p:txBody>
      </p:sp>
      <p:grpSp>
        <p:nvGrpSpPr>
          <p:cNvPr id="557" name="Google Shape;557;p1"/>
          <p:cNvGrpSpPr/>
          <p:nvPr/>
        </p:nvGrpSpPr>
        <p:grpSpPr>
          <a:xfrm>
            <a:off x="759482" y="442281"/>
            <a:ext cx="3689370" cy="3024010"/>
            <a:chOff x="759482" y="442281"/>
            <a:chExt cx="3689370" cy="3024010"/>
          </a:xfrm>
        </p:grpSpPr>
        <p:pic>
          <p:nvPicPr>
            <p:cNvPr id="558" name="Google Shape;558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>
              <a:off x="871154" y="1060139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>
              <a:off x="1103802" y="729111"/>
              <a:ext cx="385921" cy="33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rot="10800000">
              <a:off x="2909503" y="442281"/>
              <a:ext cx="395902" cy="570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>
              <a:off x="1019807" y="2046332"/>
              <a:ext cx="553930" cy="482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>
              <a:off x="2300225" y="745768"/>
              <a:ext cx="444142" cy="63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rot="10800000">
              <a:off x="3107604" y="829873"/>
              <a:ext cx="663718" cy="818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>
              <a:off x="2449324" y="801423"/>
              <a:ext cx="295063" cy="33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>
              <a:off x="1805743" y="1738386"/>
              <a:ext cx="548939" cy="73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>
              <a:off x="3938172" y="784029"/>
              <a:ext cx="510680" cy="56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7092814">
              <a:off x="826000" y="2866999"/>
              <a:ext cx="553930" cy="4824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8" name="Google Shape;568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35450" y="758425"/>
            <a:ext cx="3316874" cy="23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"/>
          <p:cNvSpPr txBox="1">
            <a:spLocks noGrp="1"/>
          </p:cNvSpPr>
          <p:nvPr>
            <p:ph type="subTitle" idx="1"/>
          </p:nvPr>
        </p:nvSpPr>
        <p:spPr>
          <a:xfrm>
            <a:off x="74975" y="156350"/>
            <a:ext cx="8767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b="1"/>
              <a:t>        </a:t>
            </a:r>
            <a:r>
              <a:rPr lang="en" sz="2200" b="1" u="sng"/>
              <a:t>Team Biased</a:t>
            </a:r>
            <a:endParaRPr sz="2200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5a6666d12_1_53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OUR MVP BE?</a:t>
            </a:r>
            <a:endParaRPr/>
          </a:p>
        </p:txBody>
      </p:sp>
      <p:sp>
        <p:nvSpPr>
          <p:cNvPr id="679" name="Google Shape;679;g305a6666d12_1_53"/>
          <p:cNvSpPr txBox="1">
            <a:spLocks noGrp="1"/>
          </p:cNvSpPr>
          <p:nvPr>
            <p:ph type="body" idx="1"/>
          </p:nvPr>
        </p:nvSpPr>
        <p:spPr>
          <a:xfrm>
            <a:off x="715100" y="1291825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based interface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Model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Diagnosis Output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user management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Responsiveness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80" name="Google Shape;680;g305a6666d12_1_53"/>
          <p:cNvCxnSpPr/>
          <p:nvPr/>
        </p:nvCxnSpPr>
        <p:spPr>
          <a:xfrm rot="10800000" flipH="1">
            <a:off x="852375" y="10987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5a6666d12_4_0"/>
          <p:cNvSpPr txBox="1">
            <a:spLocks noGrp="1"/>
          </p:cNvSpPr>
          <p:nvPr>
            <p:ph type="title"/>
          </p:nvPr>
        </p:nvSpPr>
        <p:spPr>
          <a:xfrm>
            <a:off x="580965" y="79825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Algorithms</a:t>
            </a:r>
            <a:endParaRPr/>
          </a:p>
        </p:txBody>
      </p:sp>
      <p:sp>
        <p:nvSpPr>
          <p:cNvPr id="686" name="Google Shape;686;g305a6666d12_4_0"/>
          <p:cNvSpPr txBox="1">
            <a:spLocks noGrp="1"/>
          </p:cNvSpPr>
          <p:nvPr>
            <p:ph type="body" idx="1"/>
          </p:nvPr>
        </p:nvSpPr>
        <p:spPr>
          <a:xfrm>
            <a:off x="266381" y="1172956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 sz="1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7" name="Google Shape;687;g305a6666d12_4_0"/>
          <p:cNvSpPr txBox="1"/>
          <p:nvPr/>
        </p:nvSpPr>
        <p:spPr>
          <a:xfrm>
            <a:off x="435663" y="962000"/>
            <a:ext cx="25041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7" b="1">
                <a:solidFill>
                  <a:schemeClr val="dk1"/>
                </a:solidFill>
              </a:rPr>
              <a:t>Programming languages, Frameworks/Libraries:</a:t>
            </a:r>
            <a:endParaRPr sz="1507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7" b="1">
                <a:solidFill>
                  <a:srgbClr val="595959"/>
                </a:solidFill>
              </a:rPr>
              <a:t>  </a:t>
            </a:r>
            <a:endParaRPr sz="1507" b="1">
              <a:solidFill>
                <a:srgbClr val="595959"/>
              </a:solidFill>
            </a:endParaRPr>
          </a:p>
        </p:txBody>
      </p:sp>
      <p:pic>
        <p:nvPicPr>
          <p:cNvPr id="688" name="Google Shape;688;g305a6666d12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022" y="2763271"/>
            <a:ext cx="473099" cy="31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305a6666d12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339" y="1989459"/>
            <a:ext cx="473100" cy="45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305a6666d12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123" y="1977475"/>
            <a:ext cx="473100" cy="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305a6666d12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225" y="1927263"/>
            <a:ext cx="546976" cy="56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305a6666d12_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535" y="2744861"/>
            <a:ext cx="688599" cy="2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305a6666d12_4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420" y="3830716"/>
            <a:ext cx="546975" cy="31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305a6666d12_4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6900" y="3049225"/>
            <a:ext cx="688600" cy="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305a6666d12_4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619" y="3358522"/>
            <a:ext cx="1010875" cy="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305a6666d12_4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5395" y="4457778"/>
            <a:ext cx="610697" cy="4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305a6666d12_4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42962" y="1662648"/>
            <a:ext cx="688600" cy="64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305a6666d12_4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97818" y="3644915"/>
            <a:ext cx="610699" cy="55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305a6666d12_4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35833" y="3613898"/>
            <a:ext cx="610700" cy="53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305a6666d12_4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50270" y="2858483"/>
            <a:ext cx="857851" cy="35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305a6666d12_4_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77404" y="1779349"/>
            <a:ext cx="1327558" cy="4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305a6666d12_4_0"/>
          <p:cNvSpPr txBox="1"/>
          <p:nvPr/>
        </p:nvSpPr>
        <p:spPr>
          <a:xfrm>
            <a:off x="6394075" y="1044800"/>
            <a:ext cx="246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Tools: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305a6666d12_4_0"/>
          <p:cNvSpPr txBox="1"/>
          <p:nvPr/>
        </p:nvSpPr>
        <p:spPr>
          <a:xfrm>
            <a:off x="3528775" y="1044800"/>
            <a:ext cx="1519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Databases: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g305a6666d12_4_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92149" y="4019458"/>
            <a:ext cx="610700" cy="38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05a6666d12_4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673936" y="3496320"/>
            <a:ext cx="857850" cy="45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305a6666d12_4_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94087" y="2305237"/>
            <a:ext cx="1010875" cy="365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g305a6666d12_4_0"/>
          <p:cNvCxnSpPr/>
          <p:nvPr/>
        </p:nvCxnSpPr>
        <p:spPr>
          <a:xfrm rot="10800000" flipH="1">
            <a:off x="715100" y="8907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9C1CC59-8F15-4E81-AC3E-76C0CE960C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70577" y="2751245"/>
            <a:ext cx="972712" cy="5740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ALGORITHMS: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716" name="Google Shape;716;p2"/>
          <p:cNvSpPr txBox="1"/>
          <p:nvPr/>
        </p:nvSpPr>
        <p:spPr>
          <a:xfrm>
            <a:off x="720000" y="1282725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CNN (Convolutional Neural Network): </a:t>
            </a:r>
            <a:endParaRPr sz="17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7" name="Google Shape;717;p2"/>
          <p:cNvSpPr txBox="1"/>
          <p:nvPr/>
        </p:nvSpPr>
        <p:spPr>
          <a:xfrm>
            <a:off x="811525" y="2018050"/>
            <a:ext cx="7976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will be used to process and analyze the images of the patient’s skin, identifying visual patterns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Feature Extraction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Localized Pattern Detection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Dimensionality Reduction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Accuracy in Disease Classification.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8" name="Google Shape;718;p2"/>
          <p:cNvCxnSpPr/>
          <p:nvPr/>
        </p:nvCxnSpPr>
        <p:spPr>
          <a:xfrm rot="10800000" flipH="1">
            <a:off x="811525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05a6666d12_5_0"/>
          <p:cNvSpPr txBox="1">
            <a:spLocks noGrp="1"/>
          </p:cNvSpPr>
          <p:nvPr>
            <p:ph type="title"/>
          </p:nvPr>
        </p:nvSpPr>
        <p:spPr>
          <a:xfrm>
            <a:off x="654350" y="4377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Processing:</a:t>
            </a:r>
            <a:endParaRPr/>
          </a:p>
        </p:txBody>
      </p:sp>
      <p:sp>
        <p:nvSpPr>
          <p:cNvPr id="724" name="Google Shape;724;g305a6666d12_5_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Text Generation Model: We are using Hugging Face's powerful transformer models, which are pre-trained on vast amounts of text data.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bi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Input Data: When user describes their symptoms, our system processes this information. We use NLP techniques to extract key details from the user's description.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Generating Descriptions: Using the Hugging Face text generation pipeline, we input the extracted symptoms.The model then generates a comprehensive description of the diagnosed skin condition,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25" name="Google Shape;725;g305a6666d12_5_0"/>
          <p:cNvCxnSpPr/>
          <p:nvPr/>
        </p:nvCxnSpPr>
        <p:spPr>
          <a:xfrm rot="10800000" flipH="1">
            <a:off x="801700" y="106570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"/>
          <p:cNvSpPr txBox="1">
            <a:spLocks noGrp="1"/>
          </p:cNvSpPr>
          <p:nvPr>
            <p:ph type="title"/>
          </p:nvPr>
        </p:nvSpPr>
        <p:spPr>
          <a:xfrm>
            <a:off x="6598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Schedule</a:t>
            </a:r>
            <a:endParaRPr/>
          </a:p>
        </p:txBody>
      </p:sp>
      <p:grpSp>
        <p:nvGrpSpPr>
          <p:cNvPr id="731" name="Google Shape;731;p6"/>
          <p:cNvGrpSpPr/>
          <p:nvPr/>
        </p:nvGrpSpPr>
        <p:grpSpPr>
          <a:xfrm>
            <a:off x="563450" y="1976777"/>
            <a:ext cx="2455939" cy="2602716"/>
            <a:chOff x="0" y="1189989"/>
            <a:chExt cx="2726700" cy="3482826"/>
          </a:xfrm>
        </p:grpSpPr>
        <p:sp>
          <p:nvSpPr>
            <p:cNvPr id="732" name="Google Shape;732;p6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0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3" name="Google Shape;733;p6"/>
            <p:cNvSpPr txBox="1"/>
            <p:nvPr/>
          </p:nvSpPr>
          <p:spPr>
            <a:xfrm>
              <a:off x="302432" y="2057115"/>
              <a:ext cx="2013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Sep 6 - Sep 26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4" name="Google Shape;734;p6"/>
          <p:cNvGrpSpPr/>
          <p:nvPr/>
        </p:nvGrpSpPr>
        <p:grpSpPr>
          <a:xfrm>
            <a:off x="2585417" y="1976692"/>
            <a:ext cx="2288949" cy="2602870"/>
            <a:chOff x="2263425" y="1189775"/>
            <a:chExt cx="2541300" cy="3483033"/>
          </a:xfrm>
        </p:grpSpPr>
        <p:sp>
          <p:nvSpPr>
            <p:cNvPr id="735" name="Google Shape;735;p6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6" name="Google Shape;736;p6"/>
            <p:cNvSpPr txBox="1"/>
            <p:nvPr/>
          </p:nvSpPr>
          <p:spPr>
            <a:xfrm>
              <a:off x="2535639" y="2057108"/>
              <a:ext cx="1881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Sep 26 - Oct 24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7" name="Google Shape;737;p6"/>
          <p:cNvGrpSpPr/>
          <p:nvPr/>
        </p:nvGrpSpPr>
        <p:grpSpPr>
          <a:xfrm>
            <a:off x="4446758" y="1976692"/>
            <a:ext cx="2288949" cy="2602876"/>
            <a:chOff x="4329974" y="1189775"/>
            <a:chExt cx="2541300" cy="3483040"/>
          </a:xfrm>
        </p:grpSpPr>
        <p:sp>
          <p:nvSpPr>
            <p:cNvPr id="738" name="Google Shape;738;p6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9" name="Google Shape;739;p6"/>
            <p:cNvSpPr txBox="1"/>
            <p:nvPr/>
          </p:nvSpPr>
          <p:spPr>
            <a:xfrm>
              <a:off x="4655657" y="2057115"/>
              <a:ext cx="1863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Oct 24 - Nov 21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0" name="Google Shape;740;p6"/>
          <p:cNvGrpSpPr/>
          <p:nvPr/>
        </p:nvGrpSpPr>
        <p:grpSpPr>
          <a:xfrm>
            <a:off x="6264518" y="1976617"/>
            <a:ext cx="2288949" cy="2602876"/>
            <a:chOff x="6396739" y="1189775"/>
            <a:chExt cx="2541300" cy="3483040"/>
          </a:xfrm>
        </p:grpSpPr>
        <p:sp>
          <p:nvSpPr>
            <p:cNvPr id="741" name="Google Shape;741;p6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2" name="Google Shape;742;p6"/>
            <p:cNvSpPr txBox="1"/>
            <p:nvPr/>
          </p:nvSpPr>
          <p:spPr>
            <a:xfrm>
              <a:off x="6700982" y="2057115"/>
              <a:ext cx="1919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Nov 21 - Dec 12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Scrum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43" name="Google Shape;743;p6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5a6666d12_6_0"/>
          <p:cNvSpPr txBox="1">
            <a:spLocks noGrp="1"/>
          </p:cNvSpPr>
          <p:nvPr>
            <p:ph type="title"/>
          </p:nvPr>
        </p:nvSpPr>
        <p:spPr>
          <a:xfrm>
            <a:off x="6441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Schedule</a:t>
            </a:r>
            <a:endParaRPr/>
          </a:p>
        </p:txBody>
      </p:sp>
      <p:pic>
        <p:nvPicPr>
          <p:cNvPr id="749" name="Google Shape;749;g305a6666d12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000" y="1149950"/>
            <a:ext cx="733515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g305a6666d12_6_0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"/>
          <p:cNvSpPr txBox="1">
            <a:spLocks noGrp="1"/>
          </p:cNvSpPr>
          <p:nvPr>
            <p:ph type="title"/>
          </p:nvPr>
        </p:nvSpPr>
        <p:spPr>
          <a:xfrm>
            <a:off x="649075" y="171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Working Agreement</a:t>
            </a:r>
            <a:endParaRPr/>
          </a:p>
        </p:txBody>
      </p:sp>
      <p:sp>
        <p:nvSpPr>
          <p:cNvPr id="756" name="Google Shape;756;p7"/>
          <p:cNvSpPr txBox="1">
            <a:spLocks noGrp="1"/>
          </p:cNvSpPr>
          <p:nvPr>
            <p:ph type="subTitle" idx="4"/>
          </p:nvPr>
        </p:nvSpPr>
        <p:spPr>
          <a:xfrm>
            <a:off x="720000" y="1397450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Communication expectations</a:t>
            </a:r>
            <a:endParaRPr/>
          </a:p>
        </p:txBody>
      </p:sp>
      <p:sp>
        <p:nvSpPr>
          <p:cNvPr id="757" name="Google Shape;757;p7"/>
          <p:cNvSpPr txBox="1">
            <a:spLocks noGrp="1"/>
          </p:cNvSpPr>
          <p:nvPr>
            <p:ph type="subTitle" idx="1"/>
          </p:nvPr>
        </p:nvSpPr>
        <p:spPr>
          <a:xfrm>
            <a:off x="518300" y="2049600"/>
            <a:ext cx="38091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All communications will be through Slack.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Opinions and ideas of all team members will be respected.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Changes, if any, should be discussed and agreed within the team.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Conflicts should be focused on issues and not individuals. (Strictly avoid blame game)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Unresolved conflicts among the team should be reported to the team leader.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encourage everyone to express their frustrations and discomfort early.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Clear understanding and listening to others are the most important things to resolve conflicts.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8" name="Google Shape;758;p7"/>
          <p:cNvSpPr txBox="1">
            <a:spLocks noGrp="1"/>
          </p:cNvSpPr>
          <p:nvPr>
            <p:ph type="subTitle" idx="3"/>
          </p:nvPr>
        </p:nvSpPr>
        <p:spPr>
          <a:xfrm>
            <a:off x="4484600" y="1925150"/>
            <a:ext cx="41889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Meetings will be held via zoom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Daily scrum at 8pm for 15 minutes.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follow-up meeting should be planned after the daily scrum if there are any blockers that can’t be addressed quickly.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Planning will be planned at the beginning of the Sprint.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 meeting for Sprint Retrospective will be planned before the Sprint end date.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Encourage everyone to actively participate in the meeting.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will adhere to agreed meeting time and will inform the team of any absences.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Any changes in the timings will be mutually decided.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Meeting minutes with objectives and decisions will be recorded in a Google Sheet.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If you miss a meeting, support decisions made in your absence.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Scrum Master should host the meeting and control time.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p7"/>
          <p:cNvSpPr txBox="1">
            <a:spLocks noGrp="1"/>
          </p:cNvSpPr>
          <p:nvPr>
            <p:ph type="subTitle" idx="6"/>
          </p:nvPr>
        </p:nvSpPr>
        <p:spPr>
          <a:xfrm>
            <a:off x="4679575" y="1397450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/>
              <a:t>Meeting structure and frequency</a:t>
            </a:r>
            <a:endParaRPr/>
          </a:p>
        </p:txBody>
      </p:sp>
      <p:cxnSp>
        <p:nvCxnSpPr>
          <p:cNvPr id="760" name="Google Shape;760;p7"/>
          <p:cNvCxnSpPr/>
          <p:nvPr/>
        </p:nvCxnSpPr>
        <p:spPr>
          <a:xfrm rot="10800000" flipH="1">
            <a:off x="761175" y="8049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"/>
          <p:cNvSpPr txBox="1">
            <a:spLocks noGrp="1"/>
          </p:cNvSpPr>
          <p:nvPr>
            <p:ph type="title"/>
          </p:nvPr>
        </p:nvSpPr>
        <p:spPr>
          <a:xfrm>
            <a:off x="628800" y="25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Working Agreement</a:t>
            </a:r>
            <a:endParaRPr/>
          </a:p>
        </p:txBody>
      </p:sp>
      <p:sp>
        <p:nvSpPr>
          <p:cNvPr id="766" name="Google Shape;766;p8"/>
          <p:cNvSpPr txBox="1">
            <a:spLocks noGrp="1"/>
          </p:cNvSpPr>
          <p:nvPr>
            <p:ph type="subTitle" idx="4"/>
          </p:nvPr>
        </p:nvSpPr>
        <p:spPr>
          <a:xfrm>
            <a:off x="720000" y="1397450"/>
            <a:ext cx="356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audex"/>
                <a:ea typeface="Caudex"/>
                <a:cs typeface="Caudex"/>
                <a:sym typeface="Caudex"/>
              </a:rPr>
              <a:t>Team norms and values</a:t>
            </a:r>
            <a:endParaRPr sz="1400"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767" name="Google Shape;767;p8"/>
          <p:cNvSpPr txBox="1">
            <a:spLocks noGrp="1"/>
          </p:cNvSpPr>
          <p:nvPr>
            <p:ph type="subTitle" idx="1"/>
          </p:nvPr>
        </p:nvSpPr>
        <p:spPr>
          <a:xfrm>
            <a:off x="363100" y="2089925"/>
            <a:ext cx="40275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team member understands their roles and responsibilities.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We divide tasks transparently and help each other when necessary.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task should have a clear due date and mutually accepted definition of “Done”.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Each team member takes responsibility for their tasks and for achieving the team's goals.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report obstacles immediately if they cannot complete their work on time, and actively contribute to the solution.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update their task’s process via Jira before the daily scrum meeting.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 b="0">
                <a:latin typeface="Times New Roman"/>
                <a:ea typeface="Times New Roman"/>
                <a:cs typeface="Times New Roman"/>
                <a:sym typeface="Times New Roman"/>
              </a:rPr>
              <a:t>Team members should upload their work to prescribed places like GitHub or Google Drive before the daily scrum meeting.</a:t>
            </a:r>
            <a:endParaRPr sz="10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8" name="Google Shape;768;p8"/>
          <p:cNvSpPr txBox="1">
            <a:spLocks noGrp="1"/>
          </p:cNvSpPr>
          <p:nvPr>
            <p:ph type="subTitle" idx="3"/>
          </p:nvPr>
        </p:nvSpPr>
        <p:spPr>
          <a:xfrm>
            <a:off x="4531575" y="1925150"/>
            <a:ext cx="4188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Encourage teams to research, learn, come up with new ideas and share with the team.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We will reflect on areas of improvement during each Sprint Retrospective so that our process is better for the next sprint.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9" name="Google Shape;769;p8"/>
          <p:cNvSpPr txBox="1">
            <a:spLocks noGrp="1"/>
          </p:cNvSpPr>
          <p:nvPr>
            <p:ph type="subTitle" idx="6"/>
          </p:nvPr>
        </p:nvSpPr>
        <p:spPr>
          <a:xfrm>
            <a:off x="4778200" y="1397438"/>
            <a:ext cx="3839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"/>
              <a:t>Continuous Improvement</a:t>
            </a:r>
            <a:endParaRPr/>
          </a:p>
        </p:txBody>
      </p:sp>
      <p:sp>
        <p:nvSpPr>
          <p:cNvPr id="770" name="Google Shape;770;p8"/>
          <p:cNvSpPr txBox="1"/>
          <p:nvPr/>
        </p:nvSpPr>
        <p:spPr>
          <a:xfrm>
            <a:off x="4778200" y="2790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Definition of DONE</a:t>
            </a:r>
            <a:endParaRPr sz="1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1" name="Google Shape;771;p8"/>
          <p:cNvSpPr txBox="1"/>
          <p:nvPr/>
        </p:nvSpPr>
        <p:spPr>
          <a:xfrm>
            <a:off x="4531575" y="3415025"/>
            <a:ext cx="3000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has been fully reviewed by another team member/s.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can run and no errors.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tests are successfully completed.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critical defects.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meets the acceptance criteria.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pushed to GitHub.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has been updated.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2" name="Google Shape;772;p8"/>
          <p:cNvCxnSpPr/>
          <p:nvPr/>
        </p:nvCxnSpPr>
        <p:spPr>
          <a:xfrm rot="10800000" flipH="1">
            <a:off x="720000" y="8252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7"/>
          <p:cNvSpPr txBox="1"/>
          <p:nvPr/>
        </p:nvSpPr>
        <p:spPr>
          <a:xfrm>
            <a:off x="202650" y="141850"/>
            <a:ext cx="753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SPRINT RETROSPECTIVE </a:t>
            </a:r>
            <a:endParaRPr sz="30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pic>
        <p:nvPicPr>
          <p:cNvPr id="778" name="Google Shape;7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0750"/>
            <a:ext cx="9144001" cy="42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05a6666d12_1_84"/>
          <p:cNvSpPr txBox="1"/>
          <p:nvPr/>
        </p:nvSpPr>
        <p:spPr>
          <a:xfrm>
            <a:off x="202650" y="141850"/>
            <a:ext cx="88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rPr>
              <a:t>Few important  points from the Retrospective </a:t>
            </a:r>
            <a:endParaRPr sz="2800" b="1">
              <a:solidFill>
                <a:schemeClr val="dk1"/>
              </a:solidFill>
              <a:latin typeface="Caudex"/>
              <a:ea typeface="Caudex"/>
              <a:cs typeface="Caudex"/>
              <a:sym typeface="Caudex"/>
            </a:endParaRPr>
          </a:p>
        </p:txBody>
      </p:sp>
      <p:sp>
        <p:nvSpPr>
          <p:cNvPr id="784" name="Google Shape;784;g305a6666d12_1_84"/>
          <p:cNvSpPr txBox="1"/>
          <p:nvPr/>
        </p:nvSpPr>
        <p:spPr>
          <a:xfrm>
            <a:off x="0" y="1445475"/>
            <a:ext cx="27495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 well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members Are positive to hold and join the meeting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Did well in the gathering background information of the project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Everyone came up with 1 or more ideas before finalizing project description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5" name="Google Shape;785;g305a6666d12_1_84"/>
          <p:cNvSpPr txBox="1"/>
          <p:nvPr/>
        </p:nvSpPr>
        <p:spPr>
          <a:xfrm>
            <a:off x="3073575" y="1445475"/>
            <a:ext cx="3018300" cy="3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be improved 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familiar with the tech stack we are using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giving chance to other to speak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much divergent thinking ,not focus on one topic at one time during the meeting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6" name="Google Shape;786;g305a6666d12_1_84"/>
          <p:cNvSpPr txBox="1"/>
          <p:nvPr/>
        </p:nvSpPr>
        <p:spPr>
          <a:xfrm flipH="1">
            <a:off x="6028425" y="1377075"/>
            <a:ext cx="3018300" cy="3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Items 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	Zaid can create a meeting agenda before meeting starts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Zhuowen as scrum master  can facilitate this if someone want to speak ,he or she  can raise the hand or use the zoom’s raise hand function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to everyone stick to the three basic daily scrum question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7" name="Google Shape;787;g305a6666d12_1_84"/>
          <p:cNvCxnSpPr/>
          <p:nvPr/>
        </p:nvCxnSpPr>
        <p:spPr>
          <a:xfrm rot="10800000" flipH="1">
            <a:off x="315325" y="7574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"/>
          <p:cNvSpPr txBox="1">
            <a:spLocks noGrp="1"/>
          </p:cNvSpPr>
          <p:nvPr>
            <p:ph type="title"/>
          </p:nvPr>
        </p:nvSpPr>
        <p:spPr>
          <a:xfrm>
            <a:off x="590025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AGENDA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75" name="Google Shape;575;p3"/>
          <p:cNvSpPr txBox="1">
            <a:spLocks noGrp="1"/>
          </p:cNvSpPr>
          <p:nvPr>
            <p:ph type="title" idx="2"/>
          </p:nvPr>
        </p:nvSpPr>
        <p:spPr>
          <a:xfrm>
            <a:off x="71997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6" name="Google Shape;576;p3"/>
          <p:cNvSpPr txBox="1">
            <a:spLocks noGrp="1"/>
          </p:cNvSpPr>
          <p:nvPr>
            <p:ph type="title" idx="3"/>
          </p:nvPr>
        </p:nvSpPr>
        <p:spPr>
          <a:xfrm>
            <a:off x="71997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7" name="Google Shape;577;p3"/>
          <p:cNvSpPr txBox="1">
            <a:spLocks noGrp="1"/>
          </p:cNvSpPr>
          <p:nvPr>
            <p:ph type="title" idx="4"/>
          </p:nvPr>
        </p:nvSpPr>
        <p:spPr>
          <a:xfrm>
            <a:off x="3419250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8" name="Google Shape;578;p3"/>
          <p:cNvSpPr txBox="1">
            <a:spLocks noGrp="1"/>
          </p:cNvSpPr>
          <p:nvPr>
            <p:ph type="title" idx="5"/>
          </p:nvPr>
        </p:nvSpPr>
        <p:spPr>
          <a:xfrm>
            <a:off x="3419250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79" name="Google Shape;579;p3"/>
          <p:cNvSpPr txBox="1">
            <a:spLocks noGrp="1"/>
          </p:cNvSpPr>
          <p:nvPr>
            <p:ph type="title" idx="6"/>
          </p:nvPr>
        </p:nvSpPr>
        <p:spPr>
          <a:xfrm>
            <a:off x="6118525" y="1536048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0" name="Google Shape;580;p3"/>
          <p:cNvSpPr txBox="1">
            <a:spLocks noGrp="1"/>
          </p:cNvSpPr>
          <p:nvPr>
            <p:ph type="title" idx="7"/>
          </p:nvPr>
        </p:nvSpPr>
        <p:spPr>
          <a:xfrm>
            <a:off x="6118525" y="3121902"/>
            <a:ext cx="7347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1" name="Google Shape;581;p3"/>
          <p:cNvSpPr txBox="1">
            <a:spLocks noGrp="1"/>
          </p:cNvSpPr>
          <p:nvPr>
            <p:ph type="subTitle" idx="1"/>
          </p:nvPr>
        </p:nvSpPr>
        <p:spPr>
          <a:xfrm>
            <a:off x="71997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Problem Statement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2" name="Google Shape;582;p3"/>
          <p:cNvSpPr txBox="1">
            <a:spLocks noGrp="1"/>
          </p:cNvSpPr>
          <p:nvPr>
            <p:ph type="subTitle" idx="8"/>
          </p:nvPr>
        </p:nvSpPr>
        <p:spPr>
          <a:xfrm>
            <a:off x="3419250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Project Description Personas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3" name="Google Shape;583;p3"/>
          <p:cNvSpPr txBox="1">
            <a:spLocks noGrp="1"/>
          </p:cNvSpPr>
          <p:nvPr>
            <p:ph type="subTitle" idx="9"/>
          </p:nvPr>
        </p:nvSpPr>
        <p:spPr>
          <a:xfrm>
            <a:off x="6118525" y="2056575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MVP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4" name="Google Shape;584;p3"/>
          <p:cNvSpPr txBox="1">
            <a:spLocks noGrp="1"/>
          </p:cNvSpPr>
          <p:nvPr>
            <p:ph type="subTitle" idx="13"/>
          </p:nvPr>
        </p:nvSpPr>
        <p:spPr>
          <a:xfrm>
            <a:off x="71997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Technologies and Algorithms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5" name="Google Shape;585;p3"/>
          <p:cNvSpPr txBox="1">
            <a:spLocks noGrp="1"/>
          </p:cNvSpPr>
          <p:nvPr>
            <p:ph type="subTitle" idx="14"/>
          </p:nvPr>
        </p:nvSpPr>
        <p:spPr>
          <a:xfrm>
            <a:off x="3419250" y="3642450"/>
            <a:ext cx="23055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Project Schedule Team Working Agreement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86" name="Google Shape;586;p3"/>
          <p:cNvSpPr txBox="1">
            <a:spLocks noGrp="1"/>
          </p:cNvSpPr>
          <p:nvPr>
            <p:ph type="subTitle" idx="15"/>
          </p:nvPr>
        </p:nvSpPr>
        <p:spPr>
          <a:xfrm>
            <a:off x="6118525" y="36424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Sprint Retrospective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cxnSp>
        <p:nvCxnSpPr>
          <p:cNvPr id="587" name="Google Shape;587;p3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5a6666d12_7_30"/>
          <p:cNvSpPr txBox="1">
            <a:spLocks noGrp="1"/>
          </p:cNvSpPr>
          <p:nvPr>
            <p:ph type="title"/>
          </p:nvPr>
        </p:nvSpPr>
        <p:spPr>
          <a:xfrm>
            <a:off x="931275" y="568825"/>
            <a:ext cx="428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WIKI PAGE LINK</a:t>
            </a:r>
            <a:endParaRPr u="sng"/>
          </a:p>
        </p:txBody>
      </p:sp>
      <p:sp>
        <p:nvSpPr>
          <p:cNvPr id="793" name="Google Shape;793;g305a6666d12_7_30"/>
          <p:cNvSpPr txBox="1">
            <a:spLocks noGrp="1"/>
          </p:cNvSpPr>
          <p:nvPr>
            <p:ph type="subTitle" idx="1"/>
          </p:nvPr>
        </p:nvSpPr>
        <p:spPr>
          <a:xfrm>
            <a:off x="1152725" y="1141525"/>
            <a:ext cx="37998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see our progress</a:t>
            </a:r>
            <a:endParaRPr sz="1400"/>
          </a:p>
        </p:txBody>
      </p:sp>
      <p:sp>
        <p:nvSpPr>
          <p:cNvPr id="794" name="Google Shape;794;g305a6666d12_7_30"/>
          <p:cNvSpPr txBox="1"/>
          <p:nvPr/>
        </p:nvSpPr>
        <p:spPr>
          <a:xfrm>
            <a:off x="576375" y="2312750"/>
            <a:ext cx="477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1400"/>
              </a:spcAft>
              <a:buNone/>
            </a:pP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195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https://github.com/htmw/2024F-Biased/wiki</a:t>
            </a:r>
            <a:endParaRPr sz="425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5" name="Google Shape;795;g305a6666d12_7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000" y="744175"/>
            <a:ext cx="3234775" cy="34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5a6666d12_7_30"/>
          <p:cNvSpPr txBox="1">
            <a:spLocks noGrp="1"/>
          </p:cNvSpPr>
          <p:nvPr>
            <p:ph type="title"/>
          </p:nvPr>
        </p:nvSpPr>
        <p:spPr>
          <a:xfrm>
            <a:off x="1648919" y="2104483"/>
            <a:ext cx="6646835" cy="1059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u="sng" dirty="0"/>
              <a:t>THANK YOU</a:t>
            </a:r>
            <a:endParaRPr sz="72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0C50A-82EF-4908-8E02-01BFD0331E71}"/>
              </a:ext>
            </a:extLst>
          </p:cNvPr>
          <p:cNvSpPr txBox="1"/>
          <p:nvPr/>
        </p:nvSpPr>
        <p:spPr>
          <a:xfrm>
            <a:off x="5274664" y="3166379"/>
            <a:ext cx="474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u="sng" dirty="0"/>
              <a:t>TEAM BIASED</a:t>
            </a:r>
          </a:p>
        </p:txBody>
      </p:sp>
      <p:pic>
        <p:nvPicPr>
          <p:cNvPr id="10" name="Google Shape;568;p1">
            <a:extLst>
              <a:ext uri="{FF2B5EF4-FFF2-40B4-BE49-F238E27FC236}">
                <a16:creationId xmlns:a16="http://schemas.microsoft.com/office/drawing/2014/main" id="{68FB8D5F-0D6A-430A-984C-93E8873EF4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164" y="404734"/>
            <a:ext cx="1618996" cy="123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47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4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593" name="Google Shape;593;p4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4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4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4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4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4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4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4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4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4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4" name="Google Shape;604;p4"/>
          <p:cNvPicPr preferRelativeResize="0"/>
          <p:nvPr/>
        </p:nvPicPr>
        <p:blipFill rotWithShape="1">
          <a:blip r:embed="rId13">
            <a:alphaModFix/>
          </a:blip>
          <a:srcRect l="8875"/>
          <a:stretch/>
        </p:blipFill>
        <p:spPr>
          <a:xfrm>
            <a:off x="7107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"/>
          <p:cNvSpPr txBox="1"/>
          <p:nvPr/>
        </p:nvSpPr>
        <p:spPr>
          <a:xfrm>
            <a:off x="25137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MOHAMMAD ZAID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LEADER/DEVELOPER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"/>
          <p:cNvSpPr txBox="1">
            <a:spLocks noGrp="1"/>
          </p:cNvSpPr>
          <p:nvPr>
            <p:ph type="title"/>
          </p:nvPr>
        </p:nvSpPr>
        <p:spPr>
          <a:xfrm>
            <a:off x="590025" y="37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Roles and Responsibilities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pic>
        <p:nvPicPr>
          <p:cNvPr id="607" name="Google Shape;607;p4"/>
          <p:cNvPicPr preferRelativeResize="0"/>
          <p:nvPr/>
        </p:nvPicPr>
        <p:blipFill rotWithShape="1">
          <a:blip r:embed="rId14">
            <a:alphaModFix/>
          </a:blip>
          <a:srcRect t="10265"/>
          <a:stretch/>
        </p:blipFill>
        <p:spPr>
          <a:xfrm>
            <a:off x="3463625" y="1507950"/>
            <a:ext cx="20967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"/>
          <p:cNvSpPr txBox="1"/>
          <p:nvPr/>
        </p:nvSpPr>
        <p:spPr>
          <a:xfrm>
            <a:off x="2942013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ZHUOWEN YAN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MASTER/DEVELOPER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4"/>
          <p:cNvPicPr preferRelativeResize="0"/>
          <p:nvPr/>
        </p:nvPicPr>
        <p:blipFill rotWithShape="1">
          <a:blip r:embed="rId15">
            <a:alphaModFix/>
          </a:blip>
          <a:srcRect t="15131"/>
          <a:stretch/>
        </p:blipFill>
        <p:spPr>
          <a:xfrm>
            <a:off x="6331875" y="1507950"/>
            <a:ext cx="1981325" cy="2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"/>
          <p:cNvSpPr txBox="1"/>
          <p:nvPr/>
        </p:nvSpPr>
        <p:spPr>
          <a:xfrm>
            <a:off x="5942025" y="4084950"/>
            <a:ext cx="30000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NAGANJALI PUJITHA KALLI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DBA/DEVELOPER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1" name="Google Shape;611;p4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g305a6666d12_1_19"/>
          <p:cNvGrpSpPr/>
          <p:nvPr/>
        </p:nvGrpSpPr>
        <p:grpSpPr>
          <a:xfrm>
            <a:off x="4739510" y="442282"/>
            <a:ext cx="3511087" cy="2850324"/>
            <a:chOff x="4739510" y="442282"/>
            <a:chExt cx="3511087" cy="2850324"/>
          </a:xfrm>
        </p:grpSpPr>
        <p:pic>
          <p:nvPicPr>
            <p:cNvPr id="617" name="Google Shape;617;g305a6666d12_1_19"/>
            <p:cNvPicPr preferRelativeResize="0"/>
            <p:nvPr/>
          </p:nvPicPr>
          <p:blipFill rotWithShape="1">
            <a:blip r:embed="rId3">
              <a:alphaModFix amt="40000"/>
            </a:blip>
            <a:srcRect/>
            <a:stretch/>
          </p:blipFill>
          <p:spPr>
            <a:xfrm flipH="1">
              <a:off x="7531721" y="1060140"/>
              <a:ext cx="663719" cy="81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7576869" y="729112"/>
              <a:ext cx="385922" cy="331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g305a6666d12_1_19"/>
            <p:cNvPicPr preferRelativeResize="0"/>
            <p:nvPr/>
          </p:nvPicPr>
          <p:blipFill rotWithShape="1">
            <a:blip r:embed="rId5">
              <a:alphaModFix amt="40000"/>
            </a:blip>
            <a:srcRect/>
            <a:stretch/>
          </p:blipFill>
          <p:spPr>
            <a:xfrm flipH="1">
              <a:off x="8021040" y="2003089"/>
              <a:ext cx="229557" cy="72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g305a6666d12_1_19"/>
            <p:cNvPicPr preferRelativeResize="0"/>
            <p:nvPr/>
          </p:nvPicPr>
          <p:blipFill rotWithShape="1">
            <a:blip r:embed="rId6">
              <a:alphaModFix amt="40000"/>
            </a:blip>
            <a:srcRect/>
            <a:stretch/>
          </p:blipFill>
          <p:spPr>
            <a:xfrm rot="10800000" flipH="1">
              <a:off x="5761185" y="442282"/>
              <a:ext cx="395902" cy="570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g305a6666d12_1_19"/>
            <p:cNvPicPr preferRelativeResize="0"/>
            <p:nvPr/>
          </p:nvPicPr>
          <p:blipFill rotWithShape="1">
            <a:blip r:embed="rId7">
              <a:alphaModFix amt="40000"/>
            </a:blip>
            <a:srcRect/>
            <a:stretch/>
          </p:blipFill>
          <p:spPr>
            <a:xfrm rot="10800000" flipH="1">
              <a:off x="6322223" y="745768"/>
              <a:ext cx="444142" cy="637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g305a6666d12_1_19"/>
            <p:cNvPicPr preferRelativeResize="0"/>
            <p:nvPr/>
          </p:nvPicPr>
          <p:blipFill rotWithShape="1">
            <a:blip r:embed="rId8">
              <a:alphaModFix amt="40000"/>
            </a:blip>
            <a:srcRect/>
            <a:stretch/>
          </p:blipFill>
          <p:spPr>
            <a:xfrm rot="10800000" flipH="1">
              <a:off x="6696866" y="1003486"/>
              <a:ext cx="295064" cy="33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g305a6666d12_1_19"/>
            <p:cNvPicPr preferRelativeResize="0"/>
            <p:nvPr/>
          </p:nvPicPr>
          <p:blipFill rotWithShape="1">
            <a:blip r:embed="rId9">
              <a:alphaModFix amt="40000"/>
            </a:blip>
            <a:srcRect/>
            <a:stretch/>
          </p:blipFill>
          <p:spPr>
            <a:xfrm rot="10800000" flipH="1">
              <a:off x="7464592" y="2399329"/>
              <a:ext cx="637103" cy="893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g305a6666d12_1_19"/>
            <p:cNvPicPr preferRelativeResize="0"/>
            <p:nvPr/>
          </p:nvPicPr>
          <p:blipFill rotWithShape="1">
            <a:blip r:embed="rId10">
              <a:alphaModFix amt="40000"/>
            </a:blip>
            <a:srcRect/>
            <a:stretch/>
          </p:blipFill>
          <p:spPr>
            <a:xfrm rot="10800000" flipH="1">
              <a:off x="4739510" y="729104"/>
              <a:ext cx="510681" cy="560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g305a6666d12_1_19"/>
            <p:cNvPicPr preferRelativeResize="0"/>
            <p:nvPr/>
          </p:nvPicPr>
          <p:blipFill rotWithShape="1">
            <a:blip r:embed="rId11">
              <a:alphaModFix amt="40000"/>
            </a:blip>
            <a:srcRect/>
            <a:stretch/>
          </p:blipFill>
          <p:spPr>
            <a:xfrm rot="-8100007" flipH="1">
              <a:off x="5594793" y="1024602"/>
              <a:ext cx="635438" cy="635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g305a6666d12_1_19"/>
            <p:cNvPicPr preferRelativeResize="0"/>
            <p:nvPr/>
          </p:nvPicPr>
          <p:blipFill rotWithShape="1">
            <a:blip r:embed="rId12">
              <a:alphaModFix amt="40000"/>
            </a:blip>
            <a:srcRect/>
            <a:stretch/>
          </p:blipFill>
          <p:spPr>
            <a:xfrm rot="-7092816" flipH="1">
              <a:off x="6550838" y="1499771"/>
              <a:ext cx="553929" cy="48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g305a6666d12_1_19"/>
            <p:cNvPicPr preferRelativeResize="0"/>
            <p:nvPr/>
          </p:nvPicPr>
          <p:blipFill rotWithShape="1">
            <a:blip r:embed="rId4">
              <a:alphaModFix amt="40000"/>
            </a:blip>
            <a:srcRect/>
            <a:stretch/>
          </p:blipFill>
          <p:spPr>
            <a:xfrm flipH="1">
              <a:off x="6915684" y="2142427"/>
              <a:ext cx="548925" cy="470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8" name="Google Shape;628;g305a6666d12_1_19"/>
          <p:cNvSpPr txBox="1"/>
          <p:nvPr/>
        </p:nvSpPr>
        <p:spPr>
          <a:xfrm>
            <a:off x="251375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MOHAMMED TANZIL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305a6666d12_1_19"/>
          <p:cNvSpPr txBox="1">
            <a:spLocks noGrp="1"/>
          </p:cNvSpPr>
          <p:nvPr>
            <p:ph type="title"/>
          </p:nvPr>
        </p:nvSpPr>
        <p:spPr>
          <a:xfrm>
            <a:off x="590025" y="272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Roles and Responsibilities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630" name="Google Shape;630;g305a6666d12_1_19"/>
          <p:cNvSpPr txBox="1"/>
          <p:nvPr/>
        </p:nvSpPr>
        <p:spPr>
          <a:xfrm>
            <a:off x="3180688" y="4281175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BANGLING YIN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305a6666d12_1_19"/>
          <p:cNvSpPr txBox="1"/>
          <p:nvPr/>
        </p:nvSpPr>
        <p:spPr>
          <a:xfrm>
            <a:off x="6390475" y="4281175"/>
            <a:ext cx="2424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ABHI KUMAR</a:t>
            </a:r>
            <a:endParaRPr sz="15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DEVELOPER/TESTER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g305a6666d12_1_19"/>
          <p:cNvPicPr preferRelativeResize="0"/>
          <p:nvPr/>
        </p:nvPicPr>
        <p:blipFill rotWithShape="1">
          <a:blip r:embed="rId13">
            <a:alphaModFix/>
          </a:blip>
          <a:srcRect l="14290" r="24505"/>
          <a:stretch/>
        </p:blipFill>
        <p:spPr>
          <a:xfrm>
            <a:off x="590025" y="1322525"/>
            <a:ext cx="2267475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305a6666d12_1_19"/>
          <p:cNvPicPr preferRelativeResize="0"/>
          <p:nvPr/>
        </p:nvPicPr>
        <p:blipFill rotWithShape="1">
          <a:blip r:embed="rId14">
            <a:alphaModFix/>
          </a:blip>
          <a:srcRect t="10984" r="8340"/>
          <a:stretch/>
        </p:blipFill>
        <p:spPr>
          <a:xfrm>
            <a:off x="3604200" y="1319025"/>
            <a:ext cx="2357600" cy="29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305a6666d12_1_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47600" y="1302000"/>
            <a:ext cx="2267475" cy="297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g305a6666d12_1_19"/>
          <p:cNvCxnSpPr/>
          <p:nvPr/>
        </p:nvCxnSpPr>
        <p:spPr>
          <a:xfrm rot="10800000" flipH="1">
            <a:off x="659850" y="10177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5a6666d12_3_0"/>
          <p:cNvSpPr txBox="1">
            <a:spLocks noGrp="1"/>
          </p:cNvSpPr>
          <p:nvPr>
            <p:ph type="title"/>
          </p:nvPr>
        </p:nvSpPr>
        <p:spPr>
          <a:xfrm>
            <a:off x="715090" y="309050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  <p:sp>
        <p:nvSpPr>
          <p:cNvPr id="641" name="Google Shape;641;g305a6666d12_3_0"/>
          <p:cNvSpPr txBox="1">
            <a:spLocks noGrp="1"/>
          </p:cNvSpPr>
          <p:nvPr>
            <p:ph type="body" idx="1"/>
          </p:nvPr>
        </p:nvSpPr>
        <p:spPr>
          <a:xfrm>
            <a:off x="715100" y="1291825"/>
            <a:ext cx="68751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Accurate and timely diagnosis of skin diseases is a challenge because: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rebuchet MS"/>
              <a:buChar char="●"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Limited availability of dermatologists in remote areas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●"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methods primarily involve only visual inspection of the skin which may overlook factors like patient’s symptoms and medical history.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does it affect?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results in delayed diagnosis, limited personal care.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642" name="Google Shape;642;g305a6666d12_3_0"/>
          <p:cNvCxnSpPr/>
          <p:nvPr/>
        </p:nvCxnSpPr>
        <p:spPr>
          <a:xfrm rot="10800000" flipH="1">
            <a:off x="819750" y="1177550"/>
            <a:ext cx="6700200" cy="2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05a6666d12_1_46"/>
          <p:cNvSpPr txBox="1">
            <a:spLocks noGrp="1"/>
          </p:cNvSpPr>
          <p:nvPr>
            <p:ph type="title"/>
          </p:nvPr>
        </p:nvSpPr>
        <p:spPr>
          <a:xfrm>
            <a:off x="659840" y="260975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 b="0"/>
          </a:p>
        </p:txBody>
      </p:sp>
      <p:sp>
        <p:nvSpPr>
          <p:cNvPr id="648" name="Google Shape;648;g305a6666d12_1_46"/>
          <p:cNvSpPr txBox="1">
            <a:spLocks noGrp="1"/>
          </p:cNvSpPr>
          <p:nvPr>
            <p:ph type="body" idx="1"/>
          </p:nvPr>
        </p:nvSpPr>
        <p:spPr>
          <a:xfrm>
            <a:off x="715100" y="1277225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web-based platform to help patients diagnose skin conditions using deep learning.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Intended for patients who wants to quickly access their skin conditions, skinLens integrates image analysis and NLP based symptom integration to provide accurate diagnosis of skin disease and recommend treatments.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Intended for dermatologists who wants to quickly access patient’s skin conditions.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Unlike traditional visual inspections, SkinLens uses multimodal data( images, symptoms) and offers more accurate predictions.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●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Benefits - Improved diagnose accuracy, faster and personalized care and increased accessibility.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49" name="Google Shape;649;g305a6666d12_1_46"/>
          <p:cNvCxnSpPr/>
          <p:nvPr/>
        </p:nvCxnSpPr>
        <p:spPr>
          <a:xfrm rot="10800000" flipH="1">
            <a:off x="715100" y="105577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5a6666d12_1_58"/>
          <p:cNvSpPr txBox="1">
            <a:spLocks noGrp="1"/>
          </p:cNvSpPr>
          <p:nvPr>
            <p:ph type="title"/>
          </p:nvPr>
        </p:nvSpPr>
        <p:spPr>
          <a:xfrm>
            <a:off x="479415" y="324775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PERSONA</a:t>
            </a:r>
            <a:endParaRPr/>
          </a:p>
        </p:txBody>
      </p:sp>
      <p:sp>
        <p:nvSpPr>
          <p:cNvPr id="655" name="Google Shape;655;g305a6666d12_1_58"/>
          <p:cNvSpPr txBox="1">
            <a:spLocks noGrp="1"/>
          </p:cNvSpPr>
          <p:nvPr>
            <p:ph type="body" idx="1"/>
          </p:nvPr>
        </p:nvSpPr>
        <p:spPr>
          <a:xfrm>
            <a:off x="384050" y="1306400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Nashley Pagiroli</a:t>
            </a:r>
            <a:endParaRPr b="1">
              <a:solidFill>
                <a:srgbClr val="4C11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Employee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is a busy professional person, living in a city and has sensitive skin prone to rash and acne.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●She has  skin issues and often experiences delays in scheduling appointments with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dermatologists.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●Finds it challenging to describe symptoms accurately and fears misdiagnosis due to lack of knowledge.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●Concerned about long-term skin damage and wants fast treatment options.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●She wants a reliable, easy-to-use platform to self-access skin issues quickly and get initial feedback without needing to wait for appointments.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●Hopes to receive personalized treatment recommendations based on her skin type, age, and medical history.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6" name="Google Shape;656;g305a6666d12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025" y="1468275"/>
            <a:ext cx="1605800" cy="2206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g305a6666d12_1_58"/>
          <p:cNvCxnSpPr/>
          <p:nvPr/>
        </p:nvCxnSpPr>
        <p:spPr>
          <a:xfrm rot="10800000" flipH="1">
            <a:off x="558525" y="11190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5a6666d12_1_65"/>
          <p:cNvSpPr txBox="1">
            <a:spLocks noGrp="1"/>
          </p:cNvSpPr>
          <p:nvPr>
            <p:ph type="title"/>
          </p:nvPr>
        </p:nvSpPr>
        <p:spPr>
          <a:xfrm>
            <a:off x="472115" y="332050"/>
            <a:ext cx="7252200" cy="8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 PERSONA</a:t>
            </a:r>
            <a:endParaRPr/>
          </a:p>
        </p:txBody>
      </p:sp>
      <p:sp>
        <p:nvSpPr>
          <p:cNvPr id="663" name="Google Shape;663;g305a6666d12_1_65"/>
          <p:cNvSpPr txBox="1">
            <a:spLocks noGrp="1"/>
          </p:cNvSpPr>
          <p:nvPr>
            <p:ph type="body" idx="1"/>
          </p:nvPr>
        </p:nvSpPr>
        <p:spPr>
          <a:xfrm>
            <a:off x="369450" y="1291825"/>
            <a:ext cx="7252200" cy="3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Gloria Garson</a:t>
            </a:r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 wife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 is a housewife balancing taking care of four children,household duties, and her husband,leaving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 with little time to focus on individual healths.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●Frequently deals with minor skin issues like rashes or eczema among her kids.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●Finds to gets confused especially when it comes to skincare for different ages and skin types.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●Concerned about the cost and time required for multiple doctor visits, particularly for non-serious conditions.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●Seeks personalized advice for each children skincare with their unique needs like skin type, allergies, or past treatments.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●Hopes to save time by using specific symptoms and images she uploads.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●Wants peace of mind by receiving accurate, clear advice and thinks homecare is sufficient.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4" name="Google Shape;664;g305a6666d12_1_65"/>
          <p:cNvPicPr preferRelativeResize="0"/>
          <p:nvPr/>
        </p:nvPicPr>
        <p:blipFill rotWithShape="1">
          <a:blip r:embed="rId3">
            <a:alphaModFix/>
          </a:blip>
          <a:srcRect l="-5980" t="2330" r="5980" b="-2329"/>
          <a:stretch/>
        </p:blipFill>
        <p:spPr>
          <a:xfrm>
            <a:off x="7125662" y="1291825"/>
            <a:ext cx="1385000" cy="17016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g305a6666d12_1_65"/>
          <p:cNvCxnSpPr/>
          <p:nvPr/>
        </p:nvCxnSpPr>
        <p:spPr>
          <a:xfrm rot="10800000" flipH="1">
            <a:off x="588925" y="1114950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5a6666d12_1_71"/>
          <p:cNvSpPr txBox="1">
            <a:spLocks noGrp="1"/>
          </p:cNvSpPr>
          <p:nvPr>
            <p:ph type="title"/>
          </p:nvPr>
        </p:nvSpPr>
        <p:spPr>
          <a:xfrm>
            <a:off x="240750" y="131325"/>
            <a:ext cx="7491000" cy="7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 PERSONA</a:t>
            </a:r>
            <a:endParaRPr/>
          </a:p>
        </p:txBody>
      </p:sp>
      <p:sp>
        <p:nvSpPr>
          <p:cNvPr id="671" name="Google Shape;671;g305a6666d12_1_71"/>
          <p:cNvSpPr txBox="1">
            <a:spLocks noGrp="1"/>
          </p:cNvSpPr>
          <p:nvPr>
            <p:ph type="body" idx="1"/>
          </p:nvPr>
        </p:nvSpPr>
        <p:spPr>
          <a:xfrm>
            <a:off x="376750" y="831825"/>
            <a:ext cx="6940800" cy="4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C11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Dr.Robert</a:t>
            </a:r>
            <a:endParaRPr sz="1500" b="1">
              <a:solidFill>
                <a:srgbClr val="4C11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Occupation 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Dermatologist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working in both a hospital and private clinic, treating a high volume of patients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various skin conditions.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●Manages a large patient load daily, leading to limited time for each consultation and difficulty providing personalized care.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Often receives incomplete descriptions of symptoms, making it challenging to diagnose accurately without further testing or follow-ups.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●Struggles to track patient treatment outcomes over time,like eczema or psoriasis, due to irregular follow-ups or inconsistent data from patients.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●Wants a platform of patient information, including symptom descriptions, images, and medical history, allowing for quick.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●Hopes to tracks patient progress over time, helping to adjust treatments.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●Aims to reduce the patient times.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2" name="Google Shape;672;g305a6666d12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50" y="888024"/>
            <a:ext cx="1369999" cy="1801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g305a6666d12_1_71"/>
          <p:cNvCxnSpPr/>
          <p:nvPr/>
        </p:nvCxnSpPr>
        <p:spPr>
          <a:xfrm rot="10800000" flipH="1">
            <a:off x="376750" y="744125"/>
            <a:ext cx="7824300" cy="3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Human Skin Disease Atopic Dermatitis by Slidesgo">
  <a:themeElements>
    <a:clrScheme name="Simple Light">
      <a:dk1>
        <a:srgbClr val="000000"/>
      </a:dk1>
      <a:lt1>
        <a:srgbClr val="FFD5CA"/>
      </a:lt1>
      <a:dk2>
        <a:srgbClr val="E9CFA0"/>
      </a:dk2>
      <a:lt2>
        <a:srgbClr val="FF7CB1"/>
      </a:lt2>
      <a:accent1>
        <a:srgbClr val="D14489"/>
      </a:accent1>
      <a:accent2>
        <a:srgbClr val="8B154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1447</Words>
  <Application>Microsoft Office PowerPoint</Application>
  <PresentationFormat>On-screen Show (16:9)</PresentationFormat>
  <Paragraphs>203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EB Garamond</vt:lpstr>
      <vt:lpstr>Caudex</vt:lpstr>
      <vt:lpstr>Trebuchet MS</vt:lpstr>
      <vt:lpstr>Times New Roman</vt:lpstr>
      <vt:lpstr>Raleway</vt:lpstr>
      <vt:lpstr>Roboto</vt:lpstr>
      <vt:lpstr>Cabin</vt:lpstr>
      <vt:lpstr>Human Skin Disease Atopic Dermatitis by Slidesgo</vt:lpstr>
      <vt:lpstr>SkinLens</vt:lpstr>
      <vt:lpstr>AGENDA </vt:lpstr>
      <vt:lpstr>Roles and Responsibilities </vt:lpstr>
      <vt:lpstr>Roles and Responsibilities </vt:lpstr>
      <vt:lpstr>WHAT PROBLEM ARE WE SOLVING?</vt:lpstr>
      <vt:lpstr>PROJECT DESCRIPTION</vt:lpstr>
      <vt:lpstr>PATIENT PERSONA</vt:lpstr>
      <vt:lpstr>PARENT  PERSONA</vt:lpstr>
      <vt:lpstr>DOCTOR  PERSONA</vt:lpstr>
      <vt:lpstr>WHAT WILL OUR MVP BE?</vt:lpstr>
      <vt:lpstr>Technologies and Algorithms</vt:lpstr>
      <vt:lpstr>ALGORITHMS: </vt:lpstr>
      <vt:lpstr>Natural Language Processing:</vt:lpstr>
      <vt:lpstr>Project Schedule</vt:lpstr>
      <vt:lpstr>Project Schedule</vt:lpstr>
      <vt:lpstr>Team Working Agreement</vt:lpstr>
      <vt:lpstr>Team Working Agreement</vt:lpstr>
      <vt:lpstr>PowerPoint Presentation</vt:lpstr>
      <vt:lpstr>PowerPoint Presentation</vt:lpstr>
      <vt:lpstr>WIKI PAGE LINK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SkinLens</dc:title>
  <dc:creator>Mohammad Zaid Akhtar</dc:creator>
  <cp:lastModifiedBy>ZAIDAKHTAR313@GMAIL.COM</cp:lastModifiedBy>
  <cp:revision>8</cp:revision>
  <dcterms:modified xsi:type="dcterms:W3CDTF">2024-09-26T23:33:31Z</dcterms:modified>
</cp:coreProperties>
</file>